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3741-DFC7-2215-6896-8FD3DF68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E7337-CFCA-8AEC-D44A-1383CBB1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1137C-4704-DA3D-C265-B420E7B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E69CC-88BC-B2C3-0B1A-BD3709A3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355F5-A9F1-9323-0E38-E6B8559A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4A5-E3FE-E8B9-7B03-AFF80D0E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01928-6D14-5B1C-0885-0FCD38FF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BC279-3BF9-4DA4-C783-B65AAB2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4381C-2106-BD85-C1FC-0562B98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C0425-354C-E2BD-F8F9-8CFF1A63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0B19AA-632E-C0FE-3F6E-CAB91679E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3B6ED-9F79-CC12-688D-28B4D3FA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05C4-795C-0C46-B362-29EA2F43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98D05-DC53-F540-E99A-DE44C9E5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2D55E-3EDD-67FE-A1BE-9C27895A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0F94-C030-57B6-687F-DD87DF4D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4829B-199B-0319-C980-A1D0C6DE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5639B-9FC4-4D47-F575-24DDBD4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3023-7DFB-5E1F-1288-15749EFB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B9A0-B8B3-6C44-44D1-8A75621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D6937-944A-C756-551F-754C26F2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28FAF-AB28-5787-764F-D8C7289A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801A-4E42-8D47-152B-B7FD2BB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80A7D-6538-9626-3B36-31A2BB9C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767-CA6F-DD86-B4BB-42E089C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737C-563B-0E09-F29F-C9F8DB3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A6C9F-9FF9-5D75-DB9B-2CA4CB1F3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B015C-59F3-C343-BC52-7B43C10F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37C2-6D8F-D544-B6A9-BADA9738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D2A50-7524-A455-3CC1-04BA78C1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B5A08-FA3C-EEF2-D153-4CBC587E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27F6-67E5-0284-6A83-4535545B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621F-EA58-C6DA-7E47-41B0516A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6C5FB-CDFA-A007-C13B-8A5589F4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3A10A-EBBF-4278-B286-B6B957575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F133B-C786-37D2-526B-5473E42C4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9D491-0996-B5C8-F2DD-DE829781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9554C-AAAF-CD1D-5B8F-2EEAF27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B18E0-7F25-E152-547F-7936D46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494AD-27C3-FDA9-E2C8-5F4B1803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906F48-1339-EB30-924D-8AEF9E3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06D4F-440F-D7C0-CF8D-A84E0974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542B0-A8EB-F35B-5604-D479063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A08F3-8F17-FF48-E2CB-8CEBCC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BA9A2-417A-C5DC-52B5-1EB64F65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91DF2-30A7-32BC-1AD9-CDC02AE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608A-E9EE-4977-9A47-0F0560A2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8BD0B-D00F-A127-1A09-AABDCE38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98E52-E3F9-C446-8497-47BF1B9A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F3304-0425-1B7A-97A7-1C4E79A7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19E8E-F632-2B20-424C-D3B44813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93897-24CC-9F7E-F1CB-BAF58D7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9099-CFA3-5902-9BA1-EC9E2CC2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2CF4C-985E-A203-B1D9-460C1962B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380B3-D438-43C4-B37B-3A229BD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DB643-FF0D-FA24-3E2B-0130608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79820-8ADF-3174-DADD-8FDF5EA1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34255-D543-5B90-7BA0-42BBF71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53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9CFE79-EDA8-1720-40F8-E0E64B65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F0B55-52BD-5ED0-8FE6-B153928D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3D69C-B680-C504-76D8-9582A54F0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6EA0D-4776-105E-044E-671A4DCA5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B5C0-EB3C-1292-BC16-F3B7DCF0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282" name="Picture 2" descr="1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1594.赞美歌声不息</dc:title>
  <dc:creator>Yihao Zhuo</dc:creator>
  <cp:lastModifiedBy>Yihao Zhuo</cp:lastModifiedBy>
  <cp:revision>1</cp:revision>
  <dcterms:created xsi:type="dcterms:W3CDTF">2024-03-10T22:49:02Z</dcterms:created>
  <dcterms:modified xsi:type="dcterms:W3CDTF">2024-03-10T22:49:02Z</dcterms:modified>
  <dc:description>
1594赞美歌声不息
清清的河水哟，你何时才停流高高的山岗哟，
你何时才移动赞美的歌声哟，你何时才唱完
基督耶稣的宏恩永远唱不完
我们手拉着手拉着手颂赞那主耶稣
我们唱歌又跳起舞，颂赞那主耶稣赞美的歌声哟，
你何时才唱完基督耶稣的宏恩永远唱不完</dc:description>
  <dc:subject>
1594zmgsbx
qqdhsy，nhsctlggdsgy，
nhscydzmdgsy，nhsccw
jdysdheyycbw
wmslzslzssznzys
wmcgytqw，sznzyszmdgsy，
nhsccwjdysdheyycbw</dc:subject>
  <cp:version>1.1</cp:version>
  <dc:language>zh-CN</dc:language>
  <cp:keywords>投影</cp:keywords>
  <cp:category>投影</cp:category>
  <cp:contentStatus>索引完成</cp:contentStatus>
</cp:coreProperties>
</file>