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ECB11-2ECA-A50D-0CFA-758BE86D8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EB7F3E-7413-F531-C2AD-3B2326DA7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A99C9-9CA9-6A2E-0D97-D73B1903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8C8BE-4239-FEC4-7658-B25487DD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8A241-A46A-2332-F410-DA423272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47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AFC77-96E9-9730-3F3E-36CD7411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351A45-A77B-0559-6691-D7C47940C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6FA4D-BB80-DD91-7B48-3436EC0E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F60ED-93C0-FD88-6972-C864F359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AC67D-FCE5-BBD9-3D38-B604F969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9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B2EC10-9F1E-7F91-9096-0E1CD5F1D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3BA276-0C79-2E5D-363B-6A2D6D227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D8E58-1B07-6E53-C7C2-BF489465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7F716-A73C-0F6B-96A5-1EA2CB06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B589E-5583-889A-BEE7-C9F20A4F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9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B60C3-C6DF-43D5-DA73-183624C5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DB5C6-4282-A96B-0F76-5503781D6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505DC-EFE6-B6A3-8B58-37EE8629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554AE-80DA-50A9-01D7-660EB68E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E91BA-44AE-2264-21C9-33B62DEE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70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DE5BA-3A48-A62B-008D-7687F73A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93621-4398-FD84-3BB8-CD546D51E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F8475-AD4D-85AB-40A5-3EA8B75F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4ADBB-F3E1-BF0F-3BBA-8D0B4467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F25A4-123A-96FF-2847-843DB12F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2B98F-600F-88B2-84B3-54D92489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3DC5D-49E4-3BCC-B709-04387C665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BDAA1-3A54-9F1F-1DE8-3BC57E909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9C69F-A733-02E4-0F05-27F2A0CC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1DAD83-556C-4ED3-B6B4-D359B645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CCD90-D64F-FA68-5919-13DFDE74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45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0C519-114D-C5FC-7529-ADBEF9E8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5EE85-F0FA-35E0-ABCE-94BEB2C69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0C6044-A50D-6C03-5FD6-5C4D77A07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8E0849-8A75-5B4E-B616-95FE062B7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C5CD30-CF78-F486-5722-FE25498BE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A01995-6586-642A-7ADF-299396BE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1C04A3-94BE-0153-6542-DBE6F3FE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3D6A65-E7E5-A614-713F-CB1BA411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01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73CDC-A742-5320-19D4-38657B15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8E9365-38D4-59B6-A152-F97DB047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7EADA4-E48E-A970-43C4-27262F20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6DDCB8-3F07-383A-993E-73856EAB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5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305B9C-6D96-500B-A471-81B64C99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8730AB-7E79-3E51-C9A9-692A89C7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CE32A-E6A9-609B-425A-0898DD7C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3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45EA3-FD98-47AD-CCB9-F6C7C9D2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8756F-5802-87F0-090F-1603F6A0B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96C4A4-F2C2-1D34-FA67-C70932DBA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009C8-0E51-9402-8FD4-FC695829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AF053B-3210-D466-3F0B-E03E89F4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8DF059-5815-A6E8-4CD4-9C2F68C5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1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1F57C-66E2-50F9-1D6C-13A8ECA3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C6C10-A70D-DCCA-CBF0-2CC332146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617E6-BAA8-9AFE-5FD1-DAF5764B3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D8A405-ED2C-B93B-FDA5-96FBDF2B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03781E-0354-717D-95C3-823E8351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AAF162-9EE1-FCEB-D580-F2224B91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934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7C3FF1-A947-880D-B7AC-B264CB61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05BA3-C1F7-F1BA-9B27-CBE37BB1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2ACF4-97EB-4CC1-059A-80E732769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35647-0506-C4C8-3538-92F74F369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2B3E7-2BC0-E17C-20F2-37A3C155E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7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4306" name="Picture 2" descr="15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1595.黑暗中的光芒</dc:title>
  <dc:creator>Yihao Zhuo</dc:creator>
  <cp:lastModifiedBy>Yihao Zhuo</cp:lastModifiedBy>
  <cp:revision>1</cp:revision>
  <dcterms:created xsi:type="dcterms:W3CDTF">2024-03-10T22:49:06Z</dcterms:created>
  <dcterms:modified xsi:type="dcterms:W3CDTF">2024-03-10T22:49:06Z</dcterms:modified>
  <dc:description>
1505黑暗中的光艺
祢是黑暗中的光芒，祢是绝望中的盼望
认识祢不再迷失方向，有祢引领我不再榜惶
不再与世俗纷争不再人海中浮沉天上的国度是我的家乡
心灵为栋的殿堂生命交给祢作王，日复一日年复年
恢复祢道的形像祢以喜乐代替优伤
祢使软弱转为刚强，认识祢不再迷失方向，
道路真理生命在前方</dc:description>
  <dc:subject>
1505hazdgy
mshazdgm，msjwzdpw
rsmbzmsfx，ymylwbzbh
bzyssfzbzrhzfctsdgdswdjx
xlwdddtsmjgmzw，rfyrnfn
hfmddxxmyxldtys
msrrzwgq，rsmbzmsfx，
dlzlsmzqf</dc:subject>
  <cp:version>1.1</cp:version>
  <dc:language>zh-CN</dc:language>
  <cp:keywords>投影</cp:keywords>
  <cp:category>投影</cp:category>
  <cp:contentStatus>索引完成</cp:contentStatus>
</cp:coreProperties>
</file>