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2B987-900C-C06E-A138-1083D47B3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DAFEC-2C9B-63D2-42FE-86E0E8B8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06F6B-35E2-28BB-8A83-9B2825C3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17DD-4FEA-DE7E-92D8-D8875C12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F6EFE-3A00-9680-D523-E1100F96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2806-2B25-1845-B4EC-FAE01C6C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76218-8AFE-5559-6BCC-B1C51E9E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C9CC-E626-72D6-CED0-849C3729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79F2-79F1-DE06-9C0B-42A22CCE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3FD48-F3B0-2CC4-199F-31C9949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665FB-59CC-9074-A363-F94AA87BB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41938-2763-9A8E-CFDB-87F5EF2E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67F1-0C18-150C-DACA-B6F74A0A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4E21F-4ECB-06F4-918B-63711B5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B5B3-5851-1E18-F3F6-58ACED8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DE3FC-F831-72AF-7856-C8DDA61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60C02-369D-0ED9-9ADB-163BE2C4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0738-5DC8-D9D0-A325-72926CF4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BFA85-7E48-D2E4-9351-1B6025E4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EF0F-17C3-AED9-5704-4FB87180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1164-B6AC-EDC0-E8A4-6A8955BA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CE22F-E566-C6F8-83A9-484D1AC2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8067F-7154-4A41-71D3-FDB66C54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0C99-818C-E012-9234-D13D6F7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C0DCA-E0F5-764E-60A8-68D7A704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AB8E2-E365-BCF6-6349-2210D478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C942-3F0D-BC77-2D2C-ABBE8F8E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CDB8E-62E9-7EAC-3713-A614B0EF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08D47-CB30-A4E3-2692-C8C3D6D8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A6C05-2041-477A-AAC9-B59801FD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11406-80DA-F90B-3BDD-558321E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79DB1-87AB-DCE1-2C01-ACC154E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B4683-D36E-883A-21F0-A952C755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0C03B-7066-5BCC-863A-B6E348C1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0C99C-9CFD-F0E5-3348-3ABB416D7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C87CC-720F-FAA2-6EDF-DC5EEB476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CEF46-12B0-1DD0-1635-A7D47BB2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D5BE5-98EA-4B6B-E81E-EAFD5FC2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918C5D-C908-C021-55F2-A78F96B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2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C58BD-ACBE-C70D-6827-15D20EBB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EA282-2F8F-D79A-4790-95B9F4F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49A3F-8519-AEF6-2BB5-38A77BA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A850C-BA6C-4A6D-DDBD-669D34F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D9354B-EE9A-9A20-7AF2-4FCD255B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CA917-3232-FB75-1AC2-3647FDE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E7D58-08A6-FC5E-160C-CC0BCBA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8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DEB9D-73A8-D288-1FD2-1C36A4EA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A4BE8-BEF0-D0FE-FACF-B4BDE273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303D-CB76-F78F-BFFC-5A8A7152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23AE8-FD22-F7CF-9C73-E12A084E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41C9D-5CDB-8026-9F64-E47802C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2ADE9-7012-7158-8829-7006BA5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8A9BB-CBF1-2D33-3391-CC2AD20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69C10A-CDD6-3D48-1183-40670BE1C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90910-5586-E1C1-96BA-EF999A65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4858F-659B-1F69-5A0D-1ABE55F7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6C48-BDD1-0850-3225-DD13036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85513-F10A-5E71-5AA7-DF9D330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878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78ED4-3C52-8CEC-14BB-726BCFCE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2E0CB-E74F-7358-5442-2E5F96DF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F4EB-5D34-2773-0DF4-29A5969F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3B6B-5137-4054-A5DC-B6661DCD80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BEAC-767A-AD9B-4922-D766C52D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033D4-B330-B72E-865D-3806A3A0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E9BD-DC6C-4F2D-8361-6764BF417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330" name="Picture 2" descr="1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1596.荣耀祢圣名</dc:title>
  <dc:creator>Yihao Zhuo</dc:creator>
  <cp:lastModifiedBy>Yihao Zhuo</cp:lastModifiedBy>
  <cp:revision>1</cp:revision>
  <dcterms:created xsi:type="dcterms:W3CDTF">2024-03-10T22:49:10Z</dcterms:created>
  <dcterms:modified xsi:type="dcterms:W3CDTF">2024-03-10T22:49:11Z</dcterms:modified>
  <dc:description>
1596荣耀祢圣名
12在这卑微的身上，主啊荣耀祢圣名，
34在这迷失的世代，主啊建立祢教会，
套荟整翠的花衣阳拳料栋酸宾：
上人朵森的登科集灸彩影：心
左金金东整刻阳饮公：心
婴丰拳婴森美</dc:description>
  <dc:subject>
1596rymsm
12zzbwdss，zarymsm，
34zzmsdsd，zajlmjh，
thzcdhyyqldsb：
srdsddkjjcy：x
zjjdzkyyg：x
yfqysm</dc:subject>
  <cp:version>1.1</cp:version>
  <dc:language>zh-CN</dc:language>
  <cp:keywords>投影</cp:keywords>
  <cp:category>投影</cp:category>
  <cp:contentStatus>索引完成</cp:contentStatus>
</cp:coreProperties>
</file>