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260A-3C8F-D0AB-0228-D228203D0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CB084F-698B-7363-E67C-C47FC0E9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75B09-6B4A-46FC-4A43-8C31C81A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0F093-1B95-BA61-F94B-AB150538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931F0-CAA1-05B6-723A-64C27E3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40BEE-03DF-935E-F6AB-B3C9348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8BC44-F776-0F21-53C1-C7E5A67E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1797D-7624-A491-5091-D87BF7EC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59C9E-2F62-F0D0-DB4C-253B64FA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47DAB-1875-E1AC-A177-A929B7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4E8093-D242-2879-0D7B-3552815D0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328AC-56C5-2916-013F-3DAB90A8C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1A71D-66E4-2F8B-3D59-5487FD82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B8166-A0F4-6993-320B-64BAC3BF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D2568-0526-FDB9-2E05-A9DDFC2E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CA1C4-DFA7-7652-E822-39E53EBB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5DB22-D158-16F7-1090-0F0016E9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D4A7D-5456-7F24-3201-9F43F88F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A2065-5C03-C84C-4342-29650AD7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32D67-1358-3299-A2E2-2466BE3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D26A5-9B95-95A8-5DA6-2AD7354D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9C350-46DE-F90F-3F3E-2E12D66B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0CCEC-0EB7-4046-CAC3-09C820BB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D4CC3-30DA-8B67-7938-D1B914D9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36E63-94A4-D4F1-AD1D-C9D55F2B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9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B807-0C4E-777D-D0AE-1FC10DB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BB7EF-360B-09BA-4A81-F961A6DFF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D87BA-E5FD-4F5D-40BB-5FEB828C8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51554-79F2-BB36-9D63-2D93CCF9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4B057-08BC-B221-4798-08022BC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ABC25-98B1-7D07-D5D8-F574A5EE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605A-E115-A542-5B01-E3A1407D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DCD2E-DB31-8F57-8790-03D44D2B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91167-9D6D-59E7-868A-0942F7FAC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12FB6-5C40-F4FD-E0A7-2F988DAB0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FF6B4-2DB3-D707-1741-E43F89D6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BD976-6525-1478-902E-3AB43BD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BF21B9-0AA5-E61E-2070-DB70B240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A11B09-AE7A-2CB2-9942-8A548BD7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C0C81-FF79-6CB2-D144-85C7F35E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D11931-31FE-3F67-6419-798EAEDD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069891-E2DB-E8D6-2AAB-CB4FCD3C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76408-DD8E-5F3A-BA73-1A6E306B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D983C8-2BC4-DBED-ADE7-039532A3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E24E05-DC1A-72C7-082F-C0E8B1B8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85620-6662-7461-693B-E514B53B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0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56DA-1EE5-BA5A-2E86-B341BAC1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7982E-9DF8-C028-5CE4-79C5D76A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62036-E961-17F1-B1F4-83894E20C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7C794-52C6-D088-65F0-07F8C9A2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FC9D7-31C1-022A-2EF3-08915E06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9DA2C-0D23-A636-9239-59A315E2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8F00-E831-AD00-F65E-909764EF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F0C19-9235-44E4-265C-BDE8C807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77074-A0AE-B74D-B2A7-96EDB91E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8EC23-DB12-F020-ADAB-782E1AAA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E0DF1-5F01-7DFA-A6B3-F3B05DC0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1FB20-4CA2-1186-ED69-FD2AC4A3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12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523D3-2300-19B5-26F9-228F60BD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9A181-FAD5-C14C-E8E2-32622699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42675-8D71-7968-B005-E76CAE5E8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9522-F866-4983-8D69-321E071EAA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5456A-3156-2F0D-8649-339701304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36B9-FEE1-83CA-15C9-250AF4CEB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CAB2-2AD6-41AE-9DF9-3513C9C63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7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354" name="Picture 2" descr="1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1597.鼓舞</dc:title>
  <dc:creator>Yihao Zhuo</dc:creator>
  <cp:lastModifiedBy>Yihao Zhuo</cp:lastModifiedBy>
  <cp:revision>1</cp:revision>
  <dcterms:created xsi:type="dcterms:W3CDTF">2024-03-10T22:49:15Z</dcterms:created>
  <dcterms:modified xsi:type="dcterms:W3CDTF">2024-03-10T22:49:15Z</dcterms:modified>
  <dc:description>
1597鼓舞
你在世上虽有苦难人生道路多有坎坷，
你要跑那当跑的路也要打那美好的仗，
但我们的主已胜过世界袍应许永与我们同在
因有见证人环绕如云彩，靠主你可以刚强壮胆
哦让圣灵引导你的心让主爱成为你的动力，
愿我们所做的一切，只为荣耀主圣名</dc:description>
  <dc:subject>
1597gw
nzsssyknrsdldykk，
nypndpdlyydnmhdz，
dwmdzysgsjpyxyywmtz
yyjzrhrryc，kznkygqzd
orslydndxrzacwnddl，
ywmszdyq，zwryzsm</dc:subject>
  <cp:version>1.1</cp:version>
  <dc:language>zh-CN</dc:language>
  <cp:keywords>投影</cp:keywords>
  <cp:category>投影</cp:category>
  <cp:contentStatus>索引完成</cp:contentStatus>
</cp:coreProperties>
</file>