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5675-27C1-1018-AC61-735A05186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A2F27A-CDC4-76A6-DEDC-04936694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DABE0-86FF-2F0C-E29E-5548D66B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53D02-028A-69BB-3D49-2925F8CD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2D52D-4277-50D8-42FB-1B9E1EAE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6FB25-3037-9973-00DB-E0C8D30B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A3943-610C-D9B9-357C-F2654418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D5FE6-F304-73B0-BA6E-BA1031B4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77801-C702-611C-15B9-B5246BE9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FCAFA-0062-85C6-9811-11E821B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2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C649AF-AE0B-F8FE-D4B1-472B5C78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5890E-2091-62D2-5950-4BE0BDEC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2B6F4-2155-42B3-D74E-DD09328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9DF62-261A-CA3F-BD0B-59A8F287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52600-8934-534E-A610-8AF10E36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4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7AE98-F03D-C667-B599-3658BF5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A8305-5FF4-92A5-2BB6-69A8AA11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315DF-817D-9B09-0A3D-E23FD993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22EA4-7FB3-BF66-3737-C40995F5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A9F98-40AC-B9F7-D9ED-E7635863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0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802E1-DCF5-114B-5D03-83ABDDFB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D6D41-C3C4-E4C2-3AA8-20E5C3F2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D36D8-C87E-BDED-A4B9-42452277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A3189-75F4-BCB2-01B4-B2F1CC6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D3A43-DDC3-EC5D-27B7-DEF9B513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5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82158-615F-14DB-517F-9718F54E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B4A8D-0E31-21D2-1E96-EA8C140B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E42E9-69B7-E3D1-BBE4-B6B094A7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9EB54-DEDA-24E9-740C-D3717100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310F7-A99F-566E-31E7-F5C6B51A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BFBBD-B703-09DD-1D3D-092A7161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5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8A6B1-6F7C-657F-2752-366EB00D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C94BC-D191-5A66-9246-D951F911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E17D8-B66C-3AA5-390A-6F3A079E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7FC2C4-26B0-677D-59CA-8066C3ADE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3DABA-8140-7255-BEF7-10E46EAC5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4EDB7A-1233-E1DD-AB7D-4EC93A0B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BA71F7-7A2B-6B5A-9FB4-CAE508A9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E3B3E2-E969-0042-1FA0-90A2EE61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5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D73CF-F074-9228-3000-1388E745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AF6C6F-15C4-153E-2CDB-672F020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F7845-6754-0B62-2236-B76896BE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6AF23-4385-43ED-0A29-ECBB6524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687F46-D272-7EEE-4EA8-74181BBA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A49C2-C334-457B-F0BB-ECAFC40E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6E721A-1950-5FB4-D326-B7F32E19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1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CAF9A-A507-B2E4-D816-FE555065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2C018-2E77-599A-6AF5-45679E39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A8E52-D7B7-1100-942E-273B75259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B4C36-E95D-4807-DEC8-EFFE77CB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920A2-A35A-0411-7994-EF4C2825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0E85B-2FB9-A634-3EBC-CB856B88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47F49-CEEE-1A23-6AA7-5432C5AB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4DFDA-DBDE-56A7-85AD-E9A9A394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BBF94-0500-2CEA-623C-CA737CB0D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CCA20-D8C6-6F28-ABA0-E3EA2FFB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A06D7-E9CD-4B9E-2428-48380167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AE9A5-4293-B0D3-4BBF-28A19A44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746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D57015-5AB9-4651-B71F-C6570C17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0A5F3-ED97-722B-8F44-FC06C83F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4E460-07E6-0558-C271-749D406CD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9747E-4B6C-AAF5-D267-E7878F519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36605-34BA-5FD0-3C1E-63188C73B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5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02" name="Picture 2" descr="15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1599.恩典涌流</dc:title>
  <dc:creator>Yihao Zhuo</dc:creator>
  <cp:lastModifiedBy>Yihao Zhuo</cp:lastModifiedBy>
  <cp:revision>1</cp:revision>
  <dcterms:created xsi:type="dcterms:W3CDTF">2024-03-10T22:49:24Z</dcterms:created>
  <dcterms:modified xsi:type="dcterms:W3CDTF">2024-03-10T22:49:24Z</dcterms:modified>
  <dc:description>
中照典汤源</dc:description>
  <dc:subject>
zzdty</dc:subject>
  <cp:version>1.1</cp:version>
  <dc:language>zh-CN</dc:language>
  <cp:keywords>投影</cp:keywords>
  <cp:category>投影</cp:category>
  <cp:contentStatus>索引完成</cp:contentStatus>
</cp:coreProperties>
</file>