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79E7-5E5C-DAA8-3B72-DF4DADEE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5AA3A-27A0-8482-BEAD-215E6735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0278-2468-3C3F-4096-ED34BC4C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485D6-3BE3-C6D0-1FDE-AA049519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3649-13EE-4BF9-6C8E-C6A56065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1A718-4A50-2D1D-DA0E-F23D47AC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39C97-A8EB-6575-0F68-87A59BBE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28FAA-F373-4C7F-DDF8-FC9E578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8887C-BE3A-B75C-3EA1-FF60E71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24197-4BD7-592B-F49C-C1A922D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0B859F-9343-B436-69A7-846415D0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9010A-C566-6EAE-D886-4D5FDAFB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45DAE-CD4B-26F5-33DA-9A6C0B6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78BAD-FD05-E47B-39F8-63CC4FA5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4E0DD-64BE-491A-2D78-524837CE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F54C2-8E05-2973-F36B-24FA5199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2C4F5-7D2E-75A7-51D2-A17CE514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EB17E-9B7B-1054-DDC8-5441D040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6739C-1AF6-BEED-1637-1DA2E692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B408-BED9-9684-1E5E-67BF86FE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5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64B3-739A-9173-6A6A-42876E98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DD0F-9662-5848-5590-05F72378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2F8BA-B113-F518-CE5E-1699A9DC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ACEA-EB9B-F7F2-16B9-A037F1D5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1EAD5-E9CB-0F14-F30B-9C4A0F1A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D318-C1C2-397C-5FF9-0AFB37CD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865FD-9457-7978-9499-FF6437662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CF91A-FAC5-8462-C912-42718341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3CACC-D4C8-0C10-EFBF-D852028F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4F9EE-876E-6D8E-E3BC-7CF734E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DC06E-D2AC-4071-2663-B1563FE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6510-81F8-57DF-228B-947037E8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842CE-31DA-5B56-00C6-67F4CB4A1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6DB7E-6BA2-4E17-5A24-DEA47613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2134FD-672A-B96F-3BF9-24111F6A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84119E-F0A6-4502-DF1B-2A142DF2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1049B3-6111-AFB1-1941-8918D875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87D57-0E3B-A2D1-C33E-D7BC5B7E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47FE02-E1E2-236C-9A28-7F01658A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9BAC-DD6A-31A1-C513-5D2E603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4D51F-186B-6A98-B935-A596CCF2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3A372-ED49-03E8-567D-2BCCC266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60F3-1546-5E1C-A64C-B54231D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90663-8CBE-AD5E-35A6-1C9F3CE8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3D91F-9DAB-3032-176A-F9A7FF49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0377-5D7E-7956-72B6-1FE4855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340E-42DC-C0C4-8981-6E543847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7EE46-32B1-7460-9E9F-D9194E64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815FA-AFF2-C00D-4525-2E5FB3EFB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CB59A-3A9D-F4F2-D39D-2A8370E0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8C345-45DC-E911-C7A1-5FAB7EB3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8DB28-4F74-A685-13F8-961401C6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190AC-2D32-9BF0-2876-D1499A2E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A6F8AF-098B-9DC8-EA1C-5B6F9E283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2CBB1-D803-0530-5A45-1BA380BA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B69F2-17C4-3779-5714-A1CB5B29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DD590-D793-A212-8575-CD3E235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29637-9386-B414-BA73-0D55152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4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54D3EB-FD0E-7C4B-A8F7-92A16ACD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034E3-914B-A922-AD1F-52F25F51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8C757-9E4D-8B3E-D306-A9840DA29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33AB-E61D-496A-AF0E-073191ACEF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22C9F-7FD4-7E87-19FC-79320B419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32B9A-6DE2-6FF4-22E7-344BE235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E97-C7F2-42FA-BFD7-C96529B24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26" name="Picture 2" descr="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1600.靠着耶稣圣名</dc:title>
  <dc:creator>Yihao Zhuo</dc:creator>
  <cp:lastModifiedBy>Yihao Zhuo</cp:lastModifiedBy>
  <cp:revision>1</cp:revision>
  <dcterms:created xsi:type="dcterms:W3CDTF">2024-03-10T22:49:28Z</dcterms:created>
  <dcterms:modified xsi:type="dcterms:W3CDTF">2024-03-10T22:49:28Z</dcterms:modified>
  <dc:description>
1600靠着耶稣圣名
靠着耶稣圣名靠着耶稣圣名我们必能得胜，
靠着耶稣圣名靠着耶稣圣名我们必能得胜
谁能诉尽神的作为谁能诉尽袍的爱
靠着耶稣宝贵圣名我门必能得胜</dc:description>
  <dc:subject>
1600kzyssm
kzyssmkzyssmwmbnds，
kzyssmkzyssmwmbnds
snsjsdzwsnsjpda
kzysbgsmwmbnds</dc:subject>
  <cp:version>1.1</cp:version>
  <dc:language>zh-CN</dc:language>
  <cp:keywords>投影</cp:keywords>
  <cp:category>投影</cp:category>
  <cp:contentStatus>索引完成</cp:contentStatus>
</cp:coreProperties>
</file>