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6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F8A938-9759-75CA-C6C3-D4CF2D9EDB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DC77FC-8D9B-0A41-FA20-ED43A001B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AE3A46-EB2A-AA52-F12F-E4D8C1938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1746-F7B1-4622-9CB4-53D67DEBA7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9E580A-578B-3373-10C9-B28F315D0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975422-B9CB-CECF-5078-5784CF62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0577-394F-4A67-B3C8-0805153C9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860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84CC7-4AB3-A019-1D6C-0AC6D131D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5A2AF0-D7DC-4131-754D-D0FC39C4E1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24B5A3-5544-05B5-AF17-FF77DD02B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1746-F7B1-4622-9CB4-53D67DEBA7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4A4A00-DB9B-5F5F-6162-FA5C425F2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4AADF9-42A1-679C-0A66-74B7562F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0577-394F-4A67-B3C8-0805153C9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000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C1B4E2E-ADF4-70E8-DB4F-D36C103955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57458B-2B7A-3CD5-9FDB-FCC308216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2BEBA2-B2B7-893D-2A41-CBD8054AF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1746-F7B1-4622-9CB4-53D67DEBA7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65757A-FE9B-561B-51AD-889C0A1D7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0A9B63-8F82-6446-D7FC-55B71C242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0577-394F-4A67-B3C8-0805153C9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913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36DD7B-3A17-45A2-4ED7-231C79F71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A1EFF3-F714-C258-36FF-94B79A67B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EC3B07-D4D9-5948-EC0B-BD37F94E9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1746-F7B1-4622-9CB4-53D67DEBA7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116462-CE42-1A7A-4A71-BAD86FB41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10EACC-46F6-2B6C-2214-C63C95329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0577-394F-4A67-B3C8-0805153C9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506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0A2B73-B73F-3466-8B2B-7A0879D4C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C0CD5D-7E93-3CAF-2548-3D4527C91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28C6C2-0EFC-9882-9924-897DC6326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1746-F7B1-4622-9CB4-53D67DEBA7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28B4A7-733F-C972-D0A8-D51B5238B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AB35AB-8917-E212-D9C4-605C6A231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0577-394F-4A67-B3C8-0805153C9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471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EE6E93-7E88-D8D0-D465-478DDB14A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BF9B15-F67F-B1BD-4379-CAA018A38B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2BF992-C7A5-B466-6191-E9041EEB9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166589-253B-D404-C1F5-9FDCD7A47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1746-F7B1-4622-9CB4-53D67DEBA7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A31163-8662-6CFB-63C7-57763C08C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4B9C58-024C-1E79-83B4-CE1788865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0577-394F-4A67-B3C8-0805153C9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530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925F7-193F-F636-5598-295540502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593798-29B8-A5B1-3B16-53493D7EB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39847D-8729-1E36-A23F-ACDDADC5E1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3203149-3629-BAB5-A0AF-B197538D18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19224DE-6806-6EF6-E30F-A14CB01C66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6F8B04-3C32-AC0C-E049-0E93313A4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1746-F7B1-4622-9CB4-53D67DEBA7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18F0EE1-7D16-76DD-4BEB-90806EC11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84B619E-4C27-0435-5474-E68187240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0577-394F-4A67-B3C8-0805153C9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735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ED39F5-45CE-8798-FD6B-2D22E236C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4EB5162-CC44-A864-A2BB-46F2FFB21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1746-F7B1-4622-9CB4-53D67DEBA7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09E253F-1BED-4751-D73F-9929D06D8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BFEC67-F4AC-7491-8D34-21A75E05A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0577-394F-4A67-B3C8-0805153C9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265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DCE800-5864-AC32-B80F-E16132372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1746-F7B1-4622-9CB4-53D67DEBA7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0F7DFCE-3601-7A39-375F-EE2AC73DD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97CD1C-5015-7A22-8FF1-335D8A86B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0577-394F-4A67-B3C8-0805153C9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08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7CDD7C-A4E0-241D-8962-CDDD6EF0B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7CA74E-7196-7E9C-AF1D-A01925F05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28EE50-3400-CFC8-9741-6332843C4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493234-86E3-E582-CD2F-B1238C942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1746-F7B1-4622-9CB4-53D67DEBA7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B0CD36-C97C-B660-CE6A-524E42964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6ABB4C-309E-EFDF-8B35-312B4E23F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0577-394F-4A67-B3C8-0805153C9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261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5B8D79-836F-196F-797D-DF020BAE9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81AE28B-F35A-BABE-8A0E-1EE69EA5B6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7A47A6-3D30-A846-D158-5E37B405D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FB6EBC-5825-F349-1DA8-E61AA451B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1746-F7B1-4622-9CB4-53D67DEBA7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CDE707-77F0-5D43-14E9-09A907D95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2EB498-326D-68AB-8881-7CDEA4A5A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0577-394F-4A67-B3C8-0805153C9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49112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AD74CE-BC9F-C506-EC0C-32298D507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B59914-5899-7EBA-1F79-814B16AB9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B9D3A6-787A-8132-D3A7-1098B28504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11746-F7B1-4622-9CB4-53D67DEBA7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D84235-7C78-3E96-2A90-8C714A6449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B74808-F193-498B-05A9-8F0D626156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F0577-394F-4A67-B3C8-0805153C9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021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1474" name="Picture 2" descr="16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1602.祢的爱不离不弃</dc:title>
  <dc:creator>Yihao Zhuo</dc:creator>
  <cp:lastModifiedBy>Yihao Zhuo</cp:lastModifiedBy>
  <cp:revision>1</cp:revision>
  <dcterms:created xsi:type="dcterms:W3CDTF">2024-03-10T22:49:37Z</dcterms:created>
  <dcterms:modified xsi:type="dcterms:W3CDTF">2024-03-10T22:49:37Z</dcterms:modified>
  <dc:description>
1602称的爱不离不弃</dc:description>
  <dc:subject>
1602cdablbq</dc:subject>
  <cp:version>1.1</cp:version>
  <dc:language>zh-CN</dc:language>
  <cp:keywords>投影</cp:keywords>
  <cp:category>投影</cp:category>
  <cp:contentStatus>索引完成</cp:contentStatus>
</cp:coreProperties>
</file>