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76ED-7BE4-2097-EC47-65E335C86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2CADB2-0128-101F-9687-C8D83DCE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2751F-CC18-741C-6987-35787023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87A6-B7E1-F4D4-E3B9-D71D270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61080-57E7-CEE6-FC64-F979F0F3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E2F1E-F491-0EDE-D123-7A42A77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CD543-8B02-384D-3E3C-643D7730D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0779D-D346-25C2-DBBD-ABB9E7F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8DDB4-B09F-7FB8-66A2-B6325748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47D36-93AA-D5E7-8E12-249D91D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8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7EB524-3ACF-FC76-E7C7-607E36AF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83321-BC38-30C2-3E56-E32C106B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A360C-7BFE-5C2F-863E-E7CF56DC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4E250-E4D0-B9E6-08F0-053A2921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6C01B-4BBE-2351-2296-4D5ECF75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76A1-2CAF-96EB-293C-AB7E0BF6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3EDF6-A14F-011E-16B2-260F8F85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C7E5C-7063-4944-014F-3730EBC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8112C-4C5E-0115-9893-1DA8ECB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4CCEB-BD2C-B667-80BC-51342BB3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968D3-CBB4-3485-926B-1BBC949C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CEF35-40A6-A921-6FCB-2B02BE0C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3A728-6E8D-44B6-6147-95EC21B1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AB212-F6F0-26D7-90CE-FDF5C4A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F49AA-46C6-7A6B-D75C-7E0925EA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6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EDC7D-2FE9-83CA-EE8B-53D736CF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DACE8-49D5-D1EA-7D01-669C31D76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5B052-8E53-5B84-9310-B305FA3F6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B5435-28C3-A07C-4DE4-FE85334E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D7C20-8C54-CCEF-E13B-60220B6D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CDD02-A125-7AC6-5167-7D14D461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C24F6-EF81-CB64-8D8C-8C5959CA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37A7A-E954-83DC-5BA9-6D6C0224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343F0-3D75-F9CC-BD6A-B0742EAE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B8EC9-51D5-C0C3-BD7A-93392729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0EE5D-37C8-08AB-A1F7-68343DD1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8F005-12EE-EFE8-D349-BA9C4D8E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6DCA6-668C-E635-84AA-516EF5FF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4F57E8-93BF-6614-2FB8-82061218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FD9BB-6CEE-C9CC-C147-373DEE66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3BF06-F210-BDB5-7F48-165CD0C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1273A-D135-F632-550C-D1DF69CD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E2BA0F-FC73-025E-4D40-7C32EDA7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99D1E-4270-9877-7558-9979A758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AA7C2-2E7E-AAD0-312E-23A508B7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B9A0D-4FEE-1C91-ADDA-9FDC77A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4567-CB8E-FAFE-7FEB-F09ADE7B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909E7-DDFE-9B88-3622-957FD0CF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402C-3BC3-DA84-38A8-C958D0F5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DABF6-49B0-D4AD-6DC1-F80179B9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BD301-2082-45E4-EB50-F64595C7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EA452-B9A7-5615-E9B5-FA297D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4E40-0B36-EFBF-7463-71E81EB8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21261-0BE1-C320-799B-8C3596F25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CB6D1-405C-4D2F-BF8E-3314DAB1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7A5C3-FE0D-69C0-70E7-60A790E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EA5C6-5D3F-5BBE-E5E4-DDCE436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17A93-A151-2731-7899-91583EB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052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F4100-5937-C40F-F9FA-EF311781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57555-0670-D19B-AB18-2A68450F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E00A5-FF50-D305-BF5D-27F49419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C23-5E08-42B0-934D-8ADD76A9CB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8499-5651-8B3E-40D5-7237021F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E46C-062D-1B11-2DEC-DFB091E5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8AA2-9053-4E09-9ECD-8709BAAAB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4546" name="Picture 2" descr="1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1605.这是神祝福的地方</dc:title>
  <dc:creator>Yihao Zhuo</dc:creator>
  <cp:lastModifiedBy>Yihao Zhuo</cp:lastModifiedBy>
  <cp:revision>1</cp:revision>
  <dcterms:created xsi:type="dcterms:W3CDTF">2024-03-10T22:49:50Z</dcterms:created>
  <dcterms:modified xsi:type="dcterms:W3CDTF">2024-03-10T22:49:50Z</dcterms:modified>
  <dc:description>
1605这是神祝福的地方</dc:description>
  <dc:subject>
1605zsszfddf</dc:subject>
  <cp:version>1.1</cp:version>
  <dc:language>zh-CN</dc:language>
  <cp:keywords>投影</cp:keywords>
  <cp:category>投影</cp:category>
  <cp:contentStatus>索引完成</cp:contentStatus>
</cp:coreProperties>
</file>