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630A-FF94-7522-4CD4-BEB5AA40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9C8BF-299D-C3FA-7FE8-643DC34EA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C2C81-3F8D-0EE2-33BA-552420E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0ED7E-AFA2-E71B-03F1-3EBEE108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47724-B125-FEC1-8913-C6D84C3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3E2B-D9C7-A0DB-A3D4-FE3FBD2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E6C7A-E4E8-3B5F-E58F-4B0BB1FB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77999-2987-F72F-403F-CD7E252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EB4B3-0A44-D12E-FF90-83EF480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18241-2D52-FDE5-25F2-4063DC72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CB79F-1BB1-B1EF-B14E-55066933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6395C-E86E-E5A9-F1E7-B41D0451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8FE4B-52B7-4593-C207-B962246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5CF20-AE6B-E240-7EC8-B1C2925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F934B-CE40-0DF7-98A5-D3F5DA4E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759E-9563-A16C-0FC9-D3D5FF92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0394D-5C43-8DD8-203E-8108C06C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FCF6-85BA-F434-2841-D8ED5EA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3BEE3-9F93-FF62-A479-B1D32F77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3EDC4-9C46-C17E-C1EF-1D7828F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A001-0CEA-8496-A704-7D14A459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EA163-FD4F-ADC8-6BC3-54F5C1CD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CD8F3-B701-0E2F-B4CF-33B06EB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7652C-F683-829F-557E-6640669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20C9A-FCC4-16BB-4C44-F73CE65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6BFDB-946B-3473-1FB7-70FD3AC2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0B1B-DF51-137C-6BC1-08F983A53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F31FC-0117-5651-7B12-1DCDFB7E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12C53-E9A1-C7D2-DF46-B462E4F2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8CA38-9AE2-A3B1-49E7-D5D2621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D0F98-0DA7-5EF6-3B12-02EAF968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2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864D-28EC-CF96-B971-9B01BC33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38A44-ED14-9480-7348-D5398E90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9111-27D6-0E40-DAB5-2DDD50002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0FFFA-4FE0-FC12-2B8C-61438BAF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EE018-E418-2354-450D-3F1059511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BEBD6-D308-9138-94C8-216CF387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64837-1E89-9BCB-7BC9-552883DA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15D88-7DB0-9204-9387-5336AF3E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6A28D-F8C8-82EB-71FF-DEE65460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E6ED6-2049-E27F-FD9C-7BF6D23A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258444-55B2-72CC-59A0-E47F9BFC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2C21B-1CCD-8B84-3C63-2C8D222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64FE8-3960-7011-218F-F60FF4B7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BED78-2CB2-3A2E-2845-ED7C610F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5994C-2BE4-9878-0396-5772C1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5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14EE-9FBD-80D8-DA96-9D87F435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20D9-EF1B-9E2A-1E64-DACD042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3F5F8-7E1A-14FD-C833-557FAC97E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4367E-FB3D-F433-00F4-6C1230A3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55F52-C4BE-6C11-EEBA-46B4B0F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E3EB-F400-EF99-FD24-10AE84BD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647A-758E-2183-6707-FBB338BF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F2B839-4D8A-F8E4-0873-139B0050F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95CB9-9A44-B739-3720-24516CD6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09FEB-9A2C-FEE9-0150-8BF0C72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D7C73-20DE-C8E6-8E3F-D456EFF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5B5A8-DEB9-026F-7DA9-B3797FF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163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A1942-480E-E5CC-7800-C5DD256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1A0F5-4614-3EB0-257E-DB2DFF40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DFE87-FBC1-42A2-99B2-DC5CF532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48540-B865-BA28-33EE-A4A18073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651A2-654E-7CE3-F165-2D8BDCE5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594" name="Picture 2" descr="1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1607.小小的梦想</dc:title>
  <dc:creator>Yihao Zhuo</dc:creator>
  <cp:lastModifiedBy>Yihao Zhuo</cp:lastModifiedBy>
  <cp:revision>1</cp:revision>
  <dcterms:created xsi:type="dcterms:W3CDTF">2024-03-10T22:49:59Z</dcterms:created>
  <dcterms:modified xsi:type="dcterms:W3CDTF">2024-03-10T22:49:59Z</dcterms:modified>
  <dc:description>
167小小的梦想
蓝天是白云最美的故乡大地是小草成长的地方
耶和华是我们的力量同心来为主传扬来发光
海洋是河流安歇的暖房梦想是未来幸福天堂
前面的道路全然交给池池必同在使我们刚强
小小的梦想能成就大事，只要仰望天父的力量，
小小的梦想能改变世界带来明天的盼望</dc:description>
  <dc:subject>
167xxdmx
ltsbyzmdgxddsxcczddf
yhhswmdlltxlwzcylfg
hyshlaxdnfmxswlxftt
qmddlqrjgccbtzswmgq
xxdmxncjds，zyywtfdll，
xxdmxngbsjdlmtdpw</dc:subject>
  <cp:version>1.1</cp:version>
  <dc:language>zh-CN</dc:language>
  <cp:keywords>投影</cp:keywords>
  <cp:category>投影</cp:category>
  <cp:contentStatus>索引完成</cp:contentStatus>
</cp:coreProperties>
</file>