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4AA7D-4388-26BA-6782-ECF8DB7F1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1B8963-C210-8B65-0F55-4C7192B26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3863C-E803-EBA0-BA13-E99449D2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CA65A-711A-C3C5-B7FE-43596274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0D1DD-7FC3-D1CA-A20C-4C7A71E9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0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CAE45-9227-0D5C-5E46-3BDCDFC8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2686B-1078-B05A-9E52-B253F6524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52044-363A-8AE0-A475-558E5385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A0153-846C-845E-FAA2-36393796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2E652-E34D-F167-7B01-3B0259D2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A330CB-B7D0-4061-5874-2B593EFC7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F61CB-0138-091D-69EE-D8B8C1F9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63AC0-4943-402D-84C2-877ECD1A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10F20-8729-BA44-4C8C-119614B8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A199B-F238-EC75-DF3E-4EF8570C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3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8E7E3-EE11-9437-35C5-1F77C4AB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22F75-2D3F-6B5F-3EB9-DD7B3417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2136C-E5F9-D327-E501-8D02FA6C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4BCBB-D5C0-31C0-6D76-C651EE19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B9526-AB80-38B9-D7C6-201A42C8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BEF58-35D7-FDA8-4334-043D46C9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94B34C-67A1-E6AC-140D-832B3100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F86EB-55AD-874C-6047-6A0ADB7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EBBC6-6044-B978-4C7E-C1E54E6B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0F5C9F-6A4F-A292-DBA9-57A695B1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6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5FD7D-5903-5976-7D6F-E96BCB14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BC0C6-F94A-9047-E58F-5E6D58428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BC9FE5-3440-DED2-6136-8E4595BDF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0FA6E-E448-6FCD-BDF2-3D10E6EA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E41962-879B-4558-61B4-B0F01B0B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81BD3-2054-F70B-D9A9-3F1897B8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2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CDE32-1908-BFAF-82BA-8EDB24FB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1F7AC7-EC6D-9CE3-BC23-47B735B0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3EE72-4735-0EB2-B597-7D0E79889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D9106-C47B-371C-7AFE-067E45E55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5C3581-26E1-CAFC-6644-7BA47B64D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7A547C-5D4E-2091-E7D8-4FD0140C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592765-417C-058A-0221-C83E9BA8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69C445-6A9D-029C-EBA4-C9E2803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1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9122F-F292-E0B1-F2C0-F8B035C5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8E22BA-B1EF-7B81-271E-5DB5C2D3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AC6B68-38FF-0CF5-4B58-2FD90671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2C7F64-398F-8F8A-E79A-218093DA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9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3804C4-56F5-33FE-8A88-96AAD5C4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CBDC9F-146C-63AA-D0F3-47C8A9C6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87BFC-E885-0AC7-EA8C-B5FA585E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D2F22-9475-3DF4-F4A9-74710417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68EBE-AE86-6439-DAD3-DD7B750C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1C1BB-89DC-19AF-7707-5AEFFCDD4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AC1A7-C96A-8316-161C-448812FA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50FF7-F1CD-D208-71F6-D6B5B132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985CE-2BFC-E1AC-08E2-3FDF2BA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6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DE65D-8341-B0F0-F03B-80E3AD6F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50437C-5644-3825-A4A3-69EC79389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F80E86-1DB0-2DC4-F827-C46F0BD09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843B2-56D1-5FCB-6922-E08F78C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70D81-37E6-B09D-64E6-6F74A5D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0818B-8DB1-0CDB-154C-B5DBAD78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175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312E21-8499-B86E-1795-B2196181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378E2-2D2A-A8AD-0E7E-1932038D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44F8A-E734-D534-AF6E-FD2BE6CF6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9A4F-022B-44FE-A926-EBF6C419FA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FF23F-8029-F4CC-67F4-4677D6567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AFE3E-F86D-F38D-BDE9-0D33789E6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83A0-6DB2-40CD-A722-C09F53C4E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7618" name="Picture 2" descr="16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1608.荣耀都归祢</dc:title>
  <dc:creator>Yihao Zhuo</dc:creator>
  <cp:lastModifiedBy>Yihao Zhuo</cp:lastModifiedBy>
  <cp:revision>1</cp:revision>
  <dcterms:created xsi:type="dcterms:W3CDTF">2024-03-10T22:50:04Z</dcterms:created>
  <dcterms:modified xsi:type="dcterms:W3CDTF">2024-03-10T22:50:04Z</dcterms:modified>
  <dc:description>
1608荣耀都归祢
哈利路亚荣耀归宝座羔羊
哈利路亚荣耀都归祢荣耀都归祢真神
我一生都要来敬拜祢哈利路亚
我的手我的口我全心我全人都要敬拜祢</dc:description>
  <dc:subject>
1608rydgm
hllyrygbzgy
hllyrydgmrydgmzs
wysdyljbmhlly
wdswdkwqxwqrdyjbm</dc:subject>
  <cp:version>1.1</cp:version>
  <dc:language>zh-CN</dc:language>
  <cp:keywords>投影</cp:keywords>
  <cp:category>投影</cp:category>
  <cp:contentStatus>索引完成</cp:contentStatus>
</cp:coreProperties>
</file>