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36FA5-6975-FD98-B0AA-66F845EED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2B52D-6434-72C7-219C-9886EFC57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D5DFB-74D8-23A0-F881-1BC4479E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C8265-4CC6-E598-98EB-2A09FD7B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451DD-96BA-BF70-80A0-6BDDE8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6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AD793-DF65-A9DA-C1CC-9D5095A0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0B2FB-8463-318E-3736-AF4FDE1B3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01971-40D7-4920-6C24-35ABA00E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C3501-18D7-D287-9262-51E1BE40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BDF19-CB3A-8471-40D3-F44AD194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8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7F7143-3298-8D39-4EBC-291780A92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B0FDD6-9FAE-260F-54E1-740BA7838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9B637-2A05-D2A6-8015-7289B336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1AACC-E211-15F1-09D1-6893E040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1D194-7884-6BE7-1E69-AE3E4A2F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42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65B94-C468-5208-2011-7C09B32E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45C9E-80FD-EAA7-3BD5-CEBB93C55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2E2A0-3480-6FF7-D36C-F9587CBF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5373E-AFFE-2FC7-5325-4D4182EF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E0F84-CA86-94AF-F6B1-2D558DB9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96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7974E-2748-72C3-51A7-0649194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D2FCC-A00F-2BDE-D75F-B50D67A31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C939E-598A-0F89-FB81-AFE5E4AC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19443-5E8E-9131-1D72-F0B4C0C7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404A6-4CC9-8BCB-6789-D6C26678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03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DD384-0ED5-34D9-7ED4-43696D79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46CBD-1DA8-1144-8BD0-E3EC82B3E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6444C9-7AD6-6AA7-7803-28D7E19A1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0D9966-AA8E-6EB9-DC79-10B3FB7C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9358D5-3363-7163-AA09-4E7319D0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907AB7-497C-78BB-E8DA-C543205C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32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84EB9-FA53-55A6-8B0E-3F9AF4EB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557256-F340-BA08-9C0B-1FDCC8327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C525B-3771-9537-CDBB-571C26D3F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4D1C12-80CA-EC3E-7979-B5C3C77E5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9A750C-C12A-A358-6649-82349CD65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399B98-FDBB-C25C-1DC1-422E0E27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819249-76FA-F700-5CEB-0024D0A9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B33BF7-DEB8-7857-E3AA-DD8DB704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9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A800A-8F69-E412-F138-0B8057CF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2E4722-183C-7489-6892-F32ABD6B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9BDD6D-2B91-A9E0-D15D-5CF9A28A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797DBE-04DF-4055-98F8-F6ED9363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83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B15AF3-DCDB-58B6-3342-284693A2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3FEE64-8E58-5787-90F9-A3382F27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0CBDD1-9480-48C8-9E5F-B6783519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16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4D70A-8DE6-590A-5CFD-7F637857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31667-F1A0-8A68-BAAE-4221D471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94D64A-0128-5A2D-7566-FFB6286BB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63D26-55C5-0785-5D8E-19097CEC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0BCCB-7492-3A76-D912-D32EEF91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876444-02B0-5F8F-3D85-E5B6FC60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5DA71-0860-E1CC-EBFC-1ECE7207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5D0B06-A111-A6BE-65EE-0EFE161DC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92CECA-E423-1E13-A9B5-329A3D869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F18E3-9AC1-3D0A-0E24-B60B7F7F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70CB7-901F-2220-7676-399E0709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1317AD-9C18-CE2B-9E91-76369172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4733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AA96DE-538F-7659-85DF-9FA91755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4554E7-B05B-541C-7315-3F8F397B8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B1BE8-C1E8-B5D1-27A4-1A2E9F076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945F2-FC03-867A-C006-EF9DC8D66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5CA1C-3F0F-F637-E898-49E990058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3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-6350"/>
            <a:ext cx="9032875" cy="675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44450"/>
            <a:ext cx="9144000" cy="685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亚伯拉罕之神</dc:title>
  <dc:subject>
2yblhzs
1yblhzswwgjjz
2yblkzs，wylzzy
1znbgczzzrchs：
2qyqxlygtwxfd：
1zyhhdjqsjdff
2sjsygfqscnml
1tsdxzmdzhycz
2wjyzwsjzydpc
2yblhzs
3yblkzs，rcehhs
4zzzyelsxbblk，
3lwdrkhwkdcme
4wyfzfyzyzstc：
3cswswczqcwwy
4wbzwsmwbzznl，
3cwjwdxecqesy
4wbszqewxysbx</dc:subject>
  <dc:creator>Yihao Zhuo</dc:creator>
  <cp:keywords>投影</cp:keywords>
  <dc:description>
2亚伯拉罕之神
1亚伯拉罕之神为王高居极尊
2亚伯拉空之神，我已领主旨意
1主乃百古常在之主仁慈活神：
2情愿启行离远故土往寻福地：
1主耶和华大君群生尽都俯伏
2世间所有各福权势才能名利
1天上地下主名独尊合应称祝
2我既有主万事俱足余都抛充
2亚伯拉罕之神
3亚伯拉空之神，仁慈恩惠何深
4主哲指已而立所许必不落空，
3领我度日快活无苦到处蒙恩
4我愿附在飞鹰之翼直升天城：
3处世我似微尘主却称我为友
4我必瞻望圣面我必赞主能力，
3曾为救我大显恩宠奇恩少有
4我必颂主奇恩无限永世不息</dc:description>
  <cp:lastModifiedBy>Yihao Zhuo</cp:lastModifiedBy>
  <cp:revision>1</cp:revision>
  <dcterms:created xsi:type="dcterms:W3CDTF">2024-03-10T04:27:13Z</dcterms:created>
  <dcterms:modified xsi:type="dcterms:W3CDTF">2024-03-10T04:27:13Z</dcterms:modified>
  <dc:identifier>
2yblhzs
1yblhzswwgjjz
2yblkzs，wylzzy
1znbgczzzrchs：
2qyqxlygtwxfd：
1zyhhdjqsjdff
2sjsygfqscnml
1tsdxzmdzhycz
2wjyzwsjzydpc
2yblhzs
3yblkzs，rcehhs
4zzzyelsxbblk，
3lwdrkhwkdcme
4wyfzfyzyzstc：
3cswswczqcwwy
4wbzwsmwbzznl，
3cwjwdxecqesy
4wbszqewxysbx</dc:identifier>
  <cp:version>1.1</cp:version>
  <dc:language>zh-CN</dc:language>
  <cp:category>投影</cp:category>
  <cp:contentStatus>索引完成</cp:contentStatus>
</cp:coreProperties>
</file>