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1B12-053A-A5AF-BA37-79FE377A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D21D6-45F8-0FAE-AA14-E28A89663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31B19-D658-BCA1-A9EA-36910F65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64DD2-E429-4839-132F-79A97BFB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5658C-152E-C945-8EC9-B0D0F045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AC7DA-0D5E-74F6-3DB3-20910EA1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02BED-47EB-6268-CC9E-A231AC64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F35C5-862F-A8BB-4A88-8D61150D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66219-583B-002F-5268-5ADB7852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97BE1-46A4-324B-FBB1-6AF0C5E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3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B28746-47AB-32BB-3727-32823839B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B4139-009F-8AC4-1B58-D6031FD6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7DD71-5DBA-4552-3B6C-82284A39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8C06A-22BF-911D-B39B-B5AEF2FA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C8DB9-801C-25DC-C39A-0F2D3385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1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6711A-DADB-D683-A406-12AF8E12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BE602-928B-CD4A-84DA-26E35253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81E70-B568-5070-90DD-4B5CD4D8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F4A14-059F-C07B-E6BC-21946B16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4C482-361A-1FAA-9EAA-8E1D2A9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5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3008D-CB8C-7BB5-D5EF-17EAF3B6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E9352-532B-0171-514C-BB1D89EF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917B7-CA44-FA67-197D-4C307AA4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B1F5-C2F7-3EAF-3DA2-2C81F9A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082DF-6D50-4B0B-38B1-637146CA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3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76CBC-17A8-8353-1B77-72B6D457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1E624-6E2F-A63D-C4F9-F5C581661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FB728-61D2-1710-D298-EEEF9677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A4DC8-14D6-C555-0BDF-B6C90B4A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04C4B-F03F-63FB-67C3-1FF7BA06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DCABC-0493-D18C-6156-028F1D0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2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6FCC2-7C08-CA3F-5662-C39AE63F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E992B-92F7-F790-BA9D-ADA73B3D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C1B86-C07B-16BB-1CC1-F86B208C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6147D2-4E08-B0DD-01B3-A5EB65080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ABD6C4-47BF-D9FA-E375-781F586C4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D28366-0FD3-089D-A6CA-709D9F31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BEBF4D-690A-CEEF-FDFA-5C47A848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185F8-4BEF-9348-FA9C-103B401F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6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B8E10-1C46-4BC8-4D4E-6113D150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83144-D51E-B743-9C5B-F4EDA1C8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4F5BC-D1EA-8473-FB37-DA999CBF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66952-F0E0-75E6-B246-53FB948A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2ACA83-D571-552F-A8C0-4E6E344F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EB566-E0A4-19B0-CC64-66F8FC39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C2846-DA1A-E7F7-18CD-685001D9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5DF88-FEA4-D2F1-E1CB-3F094C30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2372-95F8-37FA-E6AC-C56474E1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3C2BD-B75E-239F-B179-90B9B3CC1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2EC85-36E5-023A-D7CD-AB1BCBF2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E5165-8A22-0F92-EC80-82217A99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3486E-BB0A-47F7-42E7-CDE3532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2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64A55-30A3-1679-2289-C1084D4F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E477D-7895-70F9-1DFB-0FB6AAEB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D0680-B373-974B-1D4B-AB8DE11C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95C1D-F8F7-4F44-8984-D2DDF482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BBD47-530E-803D-B679-A2F0E923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B1DE0-1236-2226-7CF8-672BCC2E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3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5776C-0718-0F5F-C4A0-287A51C2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AAD08-4630-EB95-F858-3458495A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00969-843B-3C2D-4C57-EC0ACAFB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B93C-23C2-4470-9FB2-63771CEAB9D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CEC14-5A71-9652-E4D1-E7C6FB340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B54CE-C12A-BA48-8E6C-7BEEC311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4A3D-C85B-49F1-B5D6-626895737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26" name="Picture 2" descr="1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2024-03-10T07:08:07Z</dcterms:created>
  <dcterms:modified xsi:type="dcterms:W3CDTF">2024-03-10T07:08:07Z</dcterms:modified>
</cp:coreProperties>
</file>