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49F07-279E-5D78-740E-4C51A32F8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C58437-B85A-BD66-DB5C-1A84C60C6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A8866-1BE8-DC5A-4F6C-42FA4758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9A51-9B55-4F21-9FA4-884F2AFE89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88F52-9195-ED36-7770-016F24C5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4E27C-8DBE-0CB6-D00E-458F3078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6147-EA34-43F9-A322-8E6C8F750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46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1035F-086A-5C35-0CA9-05EAC2AA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91FFB8-0DEC-222E-DEA9-4C10DADCE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CA083-D4ED-BC69-35CD-DF02F9DE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9A51-9B55-4F21-9FA4-884F2AFE89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02A68-9078-2AC3-08EA-0CAFEE7B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A8116-F856-6979-A11E-7FE72B8A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6147-EA34-43F9-A322-8E6C8F750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51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17F408-E0D1-B798-92BD-92DCF3B57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548450-0D9F-015E-97AA-5CA7127AB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B10F1-0326-DDE4-9104-B4D2EFC3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9A51-9B55-4F21-9FA4-884F2AFE89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61B71-08BB-EC3C-0E59-4DFEFE67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6E0DF-CE86-460C-7670-5796132C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6147-EA34-43F9-A322-8E6C8F750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6EA65-CF27-1C27-08A3-B158F6DE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F3F00-00F3-7D2E-1A53-6B37325E0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36DE6-82B3-BA03-3D59-5BF1F017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9A51-9B55-4F21-9FA4-884F2AFE89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599EA-68EF-D135-AF7E-AB893322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6224D-B70C-87A9-280F-217DD817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6147-EA34-43F9-A322-8E6C8F750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9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899AF-584B-2C56-783B-D044E85F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52A0A-6C31-79E4-93F1-33F32D04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3B843-B988-7FC6-C25D-4397E918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9A51-9B55-4F21-9FA4-884F2AFE89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648E1-A1F8-4392-DAC8-19CC5D52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D2D14-BF61-F2FF-08DC-E3C1FFA8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6147-EA34-43F9-A322-8E6C8F750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3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99571-9509-26AA-D96C-0F887F73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D65A8-1C2C-4432-2D22-7DB1A8F3F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6B27B4-EF80-BEC5-784F-D316F3FB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54F5BF-5F15-BA84-CD21-6B9A886D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9A51-9B55-4F21-9FA4-884F2AFE89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6772D6-C334-BE4E-7FEA-0FA067BC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52EE9-DA38-EACE-378A-9822C7DA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6147-EA34-43F9-A322-8E6C8F750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2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0E905-F9F7-F9FA-9E01-A6F05BD6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0DC71-4232-876F-0706-48A489C21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BE6243-CD58-A097-FAFE-39ACE4023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6CD261-7651-A4D2-E82A-166FD7EE0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250E03-1FA8-2751-E032-73EDC0B17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9EBEC6-5D36-E5CD-D7F9-73274472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9A51-9B55-4F21-9FA4-884F2AFE89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11776A-C186-E79F-E541-CC5FB091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13CC04-6C32-E63B-2148-CFC35A0F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6147-EA34-43F9-A322-8E6C8F750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85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513EC-3F1F-21DE-42E7-EE399004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641C8-02A0-A1C3-3228-B60C8A7C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9A51-9B55-4F21-9FA4-884F2AFE89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D91B36-FE1B-E2AC-9654-5A22A226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AC7B8D-4BD9-0E79-535B-10029E3A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6147-EA34-43F9-A322-8E6C8F750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1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D353D3-6955-B09A-F7B7-C7CD6C7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9A51-9B55-4F21-9FA4-884F2AFE89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BA8E29-C64D-0EC7-650F-4195F003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B2B20-D7A2-3130-783A-20D0FFE5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6147-EA34-43F9-A322-8E6C8F750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6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5D24C-6BF2-C83C-1DE0-EB2A6C75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4023D-E01B-7C72-FE30-231661F07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B81724-917B-70C6-7E44-F01DC836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243FD4-F4EE-877E-778D-0B7052AE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9A51-9B55-4F21-9FA4-884F2AFE89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91331-0EDA-A48D-6210-8D0C60C6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914DB-8553-BE69-527B-EE3B2188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6147-EA34-43F9-A322-8E6C8F750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1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2C031-0BAE-F5F9-4E21-BC5B7FBD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3BE26E-D77B-3811-4CA6-D3C4A37C7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2C4322-4747-8599-AF8B-846B62AB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7732D-7114-F3D2-4EB0-7CB6E896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9A51-9B55-4F21-9FA4-884F2AFE89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71E19-39BA-88C8-CB1A-65ECD1ED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35478-6E69-33B3-8983-CDC4DF99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6147-EA34-43F9-A322-8E6C8F750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53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3E1E6A-C051-A4F9-17C0-A4ED08E7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3B9D4-57F8-09A8-91E9-D0F74C199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94C49-D152-B32C-AF55-31E4C3C9A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9A51-9B55-4F21-9FA4-884F2AFE89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9D397-3B22-9AE7-EF14-3471D8272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19737-13D1-83AC-DF12-5001AD538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46147-EA34-43F9-A322-8E6C8F750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7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026" name="Picture 2" descr="1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2024-03-10T07:08:19Z</dcterms:created>
  <dcterms:modified xsi:type="dcterms:W3CDTF">2024-03-10T07:08:19Z</dcterms:modified>
</cp:coreProperties>
</file>