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220A3-9314-C7EE-7FB9-B73525BE6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3E7113-B5B3-63A8-45B2-278765A5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6648B-A86C-55F7-E844-B59C7DF9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0FFA-830C-4847-BBE2-D55CD9059A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8B2F-18F1-5898-EC2A-EB0ACC7A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F6643-8FB0-7C41-E5A0-2A2B0DF7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02AE-6B49-4DC9-A9AB-7727DFD18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28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BCCDF-2F88-7C9B-9BB5-176408B1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385479-F8C4-C948-A670-2D8989DAB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5C89A-06D0-A6BC-03C5-3731ADEF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0FFA-830C-4847-BBE2-D55CD9059A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FEB2B-0EA8-1788-2EDD-04BF6E79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79BB3-ED9A-747D-4174-3981348D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02AE-6B49-4DC9-A9AB-7727DFD18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3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B08D1C-1C57-6BFA-79F3-22348F346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5A6CB-F10A-D58B-F48C-B6737E980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8EBFB-2592-AE29-C4BD-CFD14DB9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0FFA-830C-4847-BBE2-D55CD9059A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2F279-8A4D-0AD3-3D76-FF9AF2C3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4004F-223F-B7B4-E2C4-0D7667DE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02AE-6B49-4DC9-A9AB-7727DFD18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5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F8742-1574-51E4-EBF8-CDE35B22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B8CAF-7A5F-2B1E-D499-32C9CBD3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DD2F4-FB46-2852-3E2B-54ED8E4F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0FFA-830C-4847-BBE2-D55CD9059A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5A816-6360-A4AC-A8E2-06EC23CE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0A0DF-550E-A09E-EC49-189569B2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02AE-6B49-4DC9-A9AB-7727DFD18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9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BB9F0-4CF4-EAFD-FCD9-AAB69FBA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6C541-C9A3-47F8-A11A-84D7A54D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D7067-3710-98B8-501E-F1768097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0FFA-830C-4847-BBE2-D55CD9059A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91324-9946-9B95-A458-EB279B67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9B0D4-524D-410A-57B7-F29F9461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02AE-6B49-4DC9-A9AB-7727DFD18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4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2BDAA-D3A0-8507-3861-6DF28FD7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4BBC1-7B6F-0014-300C-8B5548D9E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6D9BF5-0ECF-55D7-B68B-E145C6556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6F0DF1-9928-7952-B4C1-EC0CA3AA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0FFA-830C-4847-BBE2-D55CD9059A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90874E-5766-47AE-D52D-7EFF374A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8A342-7B7C-FBFB-04B2-149E5DC1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02AE-6B49-4DC9-A9AB-7727DFD18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8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757BD-9A13-A7D7-F680-4DE62250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E3A260-4D7E-0405-3D4A-A2E0F62FE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099FB2-3934-B6FC-01C7-1B8DEF3E0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E07B4B-3BDD-E19F-1616-1172E17CC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388645-7827-00A6-02D1-512FF5388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148E83-FDC2-21F5-A855-3EC74893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0FFA-830C-4847-BBE2-D55CD9059A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5B6463-88F0-F7F2-3EC6-11406A73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03E995-9071-F758-9F59-11BF138A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02AE-6B49-4DC9-A9AB-7727DFD18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D51F8-7F09-1502-DC99-72AECDC6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77C3F5-42E3-0760-35ED-A5AC9126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0FFA-830C-4847-BBE2-D55CD9059A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B6097B-CB26-D3DE-F115-CEEC491A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2B8573-1D6A-156A-C8AC-E0C26997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02AE-6B49-4DC9-A9AB-7727DFD18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5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308C40-C9C2-57EF-200F-15EE6965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0FFA-830C-4847-BBE2-D55CD9059A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4F0FC1-6CC3-98DC-0A54-B5C710E2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6A596-8B22-09F2-6EC7-550A1524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02AE-6B49-4DC9-A9AB-7727DFD18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0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AF51D-101A-DC62-6CB4-457D2A10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24ED0-D41E-051D-F8E7-905ED9751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2196D-23CC-4EAD-A5EE-C0B3A7D86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A5D626-04B8-B923-F02C-E35FE872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0FFA-830C-4847-BBE2-D55CD9059A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EFFF59-8726-E337-B99D-F939541B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0F87FB-0ADC-F3FF-0783-4B8D5DE2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02AE-6B49-4DC9-A9AB-7727DFD18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7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8FD02-4078-470E-FCF4-91880D1F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F9941E-EC94-0FF5-DE60-2B1ABBAA4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EBAE56-AFC0-0409-85B6-2E75E2D26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D16F64-A73A-9367-B1B0-0A526D21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0FFA-830C-4847-BBE2-D55CD9059A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C3EFED-D3E5-ADD2-FC81-C2AE6AB7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10587-C166-B214-7996-11B597E1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02AE-6B49-4DC9-A9AB-7727DFD18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0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3C5E87-3B22-220E-0216-A6980DBB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1EFD1B-51BA-9F4E-FD17-95909E704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EAB00-94EB-6A58-F0E2-3A140FE8E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30FFA-830C-4847-BBE2-D55CD9059A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7741B-E9E4-09B2-D2A0-4E80AAA56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1C284-852B-B8CB-C4BB-CA70EEFEC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302AE-6B49-4DC9-A9AB-7727DFD18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0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074" name="Picture 2" descr="1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2024-03-10T07:08:41Z</dcterms:created>
  <dcterms:modified xsi:type="dcterms:W3CDTF">2024-03-10T07:08:41Z</dcterms:modified>
</cp:coreProperties>
</file>