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EE27C-B977-13EB-DF5A-FEE4A6DA2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1DC12A-77BC-C8E5-BE94-641D950CE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780B4-5692-BFF2-405F-B7BDC0E8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031D-DA55-4A30-8516-28876F345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1E219-B7D9-3A71-3EE6-F395A139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90225-4BF4-CB92-48BA-C7A65414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6656-9E41-4ED4-A94E-40F03657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C1066-1A8E-FFF6-0E8F-96448BA3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DBEC77-AB25-96F4-D6D5-368C294DB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5F7FF-F9C1-6525-36BF-0584C77A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031D-DA55-4A30-8516-28876F345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53618-D4DA-FEDD-FA88-D4C3AC55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527F4-E20F-58DC-2F37-7FE7A8CF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6656-9E41-4ED4-A94E-40F03657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5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046C81-7D2B-194A-FD37-6F77ADDA0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4B0B56-4775-A02D-86C5-42265A570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46C8E-3BA6-D0CB-99CB-311EC6D9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031D-DA55-4A30-8516-28876F345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08252-1712-7303-D0C1-A4FD69A0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E1EF9-818A-BE13-CB50-2108D8E0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6656-9E41-4ED4-A94E-40F03657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8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0DEAC-50D5-D3E0-928D-AFBC2993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2E173-FF1F-DDFF-83AA-C541B783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9A4DE-AB4A-BE15-B64E-0CC09521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031D-DA55-4A30-8516-28876F345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0EA14-ABD0-80DA-7A6E-7AF4AAB5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33006-0E90-E257-2048-F32C05E3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6656-9E41-4ED4-A94E-40F03657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0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6FC17-FA52-E892-F233-A0E49680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8B8A2-9F6C-F104-2CAD-ACE381E66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F9DB7-50A5-881B-D7DC-95C274EA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031D-DA55-4A30-8516-28876F345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D0770-3238-5252-E41B-CFB621FA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050AC-E62E-7187-9BD2-006704FD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6656-9E41-4ED4-A94E-40F03657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8BC03-1B9F-4F4F-0FEA-D355DF2E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1CD08-69A3-F74A-E729-972B6EC44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0213AF-1D59-06DB-E09C-EE3C03BA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46717-9139-01E8-C881-9B8BD32D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031D-DA55-4A30-8516-28876F345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334532-7398-A043-F529-8027E8DD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957AA-B819-E7FD-6640-724F6121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6656-9E41-4ED4-A94E-40F03657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86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1E681-0740-EB75-BDBE-FE94B286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699401-8CB5-E7DB-962B-4C1E62E94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6FF78-92F2-F360-9132-B69121EB6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5568E4-FDD4-4637-7B64-8F111CA66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27A84A-AAA6-0D9F-3464-DC5EB2552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5FA0E4-B8CA-BD7B-180A-61A6BFF2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031D-DA55-4A30-8516-28876F345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6AB620-6462-1660-ABFB-DA6A465D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032B30-5EB6-8B78-6424-513BF44C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6656-9E41-4ED4-A94E-40F03657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9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EE437-3F61-4996-C87C-801AA375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31A31C-436D-D37A-F84C-C5A731C1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031D-DA55-4A30-8516-28876F345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AC8CA1-5474-2C91-FA92-D52B27C4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62F1D-52CC-3556-C019-4EA67329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6656-9E41-4ED4-A94E-40F03657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0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2E2A2D-76E6-F7A6-23F8-436F2195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031D-DA55-4A30-8516-28876F345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5C024E-AA91-D921-55A2-4CD8B7B5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2C06D3-9E9A-D2CE-783F-5A6E84C0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6656-9E41-4ED4-A94E-40F03657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4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F8C24-D2E1-CE9C-F5FD-F8050A71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49448-F0C3-5320-F8AE-ECD08153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D18796-207F-578B-1608-5BAF2DE87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3FFCC-E879-5080-DFA7-A7103838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031D-DA55-4A30-8516-28876F345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2F470-484D-50CB-11B3-D4E76B45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D3A7A3-4460-35BC-87B3-E454A6D5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6656-9E41-4ED4-A94E-40F03657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7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01E52-09FD-C4F7-D898-03FD695B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3FEE4-3D33-6347-4D66-CC1B33068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F7FF2A-A01C-B757-9B06-C1A1186C3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9FA7F-58B3-AE65-0262-52559118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031D-DA55-4A30-8516-28876F345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A13E4-1D4B-0929-95F7-0BAFF4E0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C91EB-A80C-3686-052F-873EF2E7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6656-9E41-4ED4-A94E-40F03657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7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805093-6CF9-D8F7-EEDE-9D86C7C4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6DBD8-8F6F-AB00-32A1-5A5E0723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5EA02-DFF1-2C41-FD7F-6C092A08E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031D-DA55-4A30-8516-28876F3455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A9FB2-9950-1A37-8B82-9CBBD7414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AFC9E-F9B6-A4BC-AE26-49BD7E7D6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66656-9E41-4ED4-A94E-40F03657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3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122" name="Picture 2" descr="1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2024-03-10T07:08:51Z</dcterms:created>
  <dcterms:modified xsi:type="dcterms:W3CDTF">2024-03-10T07:08:51Z</dcterms:modified>
</cp:coreProperties>
</file>