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F8AED-D5BD-DFE6-3F03-F665AE473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B13938-F377-158F-1948-D9495941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0ABA9-7583-204E-8DAE-EB3E1538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FB4AE-8CD0-87DE-65F0-B2C7BF57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758D9-38C4-99E7-3362-7A348679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77F54-28F7-BB78-FAAD-2753868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7F4B0-E21E-82B4-000C-70B2FC6C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A0469-82EC-AE03-2D33-CAE1F2EB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2795E-6C4D-A0EF-8A15-18F202DC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95FAC-8788-999E-12CD-3408B80E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4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537064-7D3A-0134-A13D-BF1D7DBE3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463AE-1343-5379-E45B-4AA1BCB6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1EEF7-2830-45E2-FB41-D3BA3DDD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7EB59-F2BB-8B7A-7C1F-746BF345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1DD8C-3649-5C16-4A2D-A792C2E7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0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0F10E-CB2E-473A-B290-E2444E9F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BDAB0-74D6-077B-F308-6773E9EE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18971-79D5-EA8A-0E31-36CC735A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12D13-E70B-8D38-9505-59FC580F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33C4F-05D3-76E2-8171-F868E63D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9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284E1-30BC-5A1A-147F-9CF850B2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52B55-DF3F-695B-9D2A-E243038C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71390-26E0-7AD8-2350-4F774534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322F9-131B-FE00-F426-C82F6EBB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2B56-ED51-E995-5D40-5002CF4E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63AA4-2B4B-8115-010F-544B0D8D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3F60A-2641-8F94-5C78-86D1F525C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28327-2564-6FB9-4847-145DCDB65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FAE03-A383-486B-0B11-B4FD2C91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AB6A2-77A2-7E8C-00A2-6BD7C009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A5540-5AD8-5C2E-A44A-259256C8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7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BAB2-D416-A470-4972-4C88B8A5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72E7F-1C42-5CB0-1E97-DDD7CE82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914F0-2564-B3C3-90DB-DBAEEFAF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52C44-6945-26FB-4D94-B05C17ED5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030A9-F8EF-3E4F-4771-4D266B35A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70095-9136-1F8B-47A2-29D2EFA2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119034-274D-E01D-1E15-27B76846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AA1549-FD63-B46D-776D-60B9B10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E64E0-320E-C1DE-8177-E28215CD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34C20-8A22-8AE7-4FA0-F8EE58C6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18FE4-242F-037B-13B6-25DC5E98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7392D8-D101-F445-D4D9-F0A43EEB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0E2A9C-49C2-F7C4-9B56-82F5DDD5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0B8803-25D9-3AAA-3BA5-4C384A24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EDDA7B-7CAB-46F2-F9C5-4A65105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DF0C8-6F78-95BE-E87B-EC27E0BA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ABF0-932E-2F94-3FC7-92CD5D83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973F2-8B78-C69B-09A5-CFC9038A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DFB64-BBB6-1E7C-3F79-38DF483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9D3DE-7560-BACC-29C0-3C926AA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41976-FC89-8F05-EC1F-3A0E015D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1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A378-111B-E11B-A3C0-7032B86C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C7D14E-4441-A8E4-54ED-2978BA303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63B74-C5B7-A6BA-E48F-16FEE2A25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6459A-50A8-C5BE-10AC-B0336939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CA7F0-1521-14AB-DB91-F256E3CD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689D9-C080-4A4A-7C5C-E40C6C57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4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F0C8C-CF25-2EC6-BA0C-2DC31B9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87834-1F5B-DBE2-0BBB-B621D0721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90278-46CF-62F1-E715-7B7193489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8DF1-6E00-452E-872D-6C416F0B9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14B95-A7BE-F0BD-7368-A46E7C9E8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90214-41E2-1966-A742-4902DDB20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99EE-CDAA-4617-92F2-A9B00AF7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170" name="Picture 2" descr="1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2024-03-10T07:09:13Z</dcterms:created>
  <dcterms:modified xsi:type="dcterms:W3CDTF">2024-03-10T07:09:13Z</dcterms:modified>
</cp:coreProperties>
</file>