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D354-6CD9-5C0F-07B2-8A621C0E4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7A806-55C4-FD63-FBB6-180F6F01F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54E39-4650-C825-D0E7-7100E737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4160-6D6D-B9B5-2CB6-4140B9A6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BFD9E-DE68-FA7E-A667-FF1C1F90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2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7E57F-85C4-74EB-0886-9DABCAC9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577E4A-3A8C-C71F-AD26-026E92553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58C53-90EA-3B42-DA42-E90B272B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890B8-499A-642A-55EA-BABB2EE4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B517F-287D-AE6F-182D-06E22A9B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9D6B24-E2F1-C469-6059-055E2F64E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12C98A-AFE1-0F18-DC96-DEBE00B2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56BB7-57F0-EE09-1D46-B44B225F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BDF1A-A6C4-E180-5219-E389B481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7DEE2-4EE8-F3AA-DE0A-8A2A633A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0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D10D1-E04D-359F-7BAB-A3580450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7304A-4E35-F797-04CC-E87EDAFE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2F47A-C6E7-D034-F767-7ECAFE2A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E0BFC-9E69-B8BE-B261-A22B369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73414-75CF-67BE-937D-63169CEB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7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17D4-B589-B759-2ED1-6E73A7B2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36A2D-E347-9BEA-E38D-42BD62F3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20B7E-4B9C-13A2-954D-ACB013F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7B600-E182-1906-C17E-A0E568C6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C9AF8-44C2-B21E-8166-37A33EE5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3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0EE8B-8819-2B33-3F92-B6688E1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78B05-9F24-0F71-5D1F-8014DFCAB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47279-8746-2BE9-7AF2-FD344736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B0D87-3D1E-B1C0-51D0-2BEE6F63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C7664-FC05-96F1-B7AB-E4D99B3D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DEED3-039D-27EE-2857-BC1601BB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F38F1-789E-4AB1-C13F-F89C8AB6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EC38F-1DC7-96A8-8D04-60D681CC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C2C36-1172-C9E9-28A5-58FE510C3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498749-07A2-C18A-D467-3B65CF08D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08328A-D5D2-4B97-4A7C-D15BD5941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157D4F-B399-8356-490A-DC72A9AF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08BF4-4A9E-70A0-FD12-2DDF2B80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51081-FFD2-FF80-74B8-B766D8A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9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F3D1A-4E56-BA7D-E477-46221407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5B49A6-A719-B6DF-4D45-45810CC2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53B5C-1F75-D073-E078-F29E4D48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F9045E-9F1E-E7E0-36C0-D0F888D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0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CD215-E8E3-08AC-A79D-06A1A04D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F9487E-1D64-E8F8-082B-848288E8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83150-163E-42B0-4489-BBEA2715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8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6DE0-494D-4C75-2108-A7EEB65F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A2BA-794A-4D84-0A31-C73930B3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A50AC-D6E1-C740-7CB0-6036837C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52EE0-255F-5053-0F89-DE4ADEF7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C6DA2-3B64-7F16-7995-A871FA38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305BC-4451-3BC0-2F0D-B40B0000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CC074-C14D-D882-DE43-F0F9AAA8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D98982-6B88-2ADD-E0EA-01646575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272445-A891-5AFE-DDFB-C4ED75803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F21F5-DBF1-D378-FC16-8CCB242C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83C14-3EC7-AC0F-5529-B141CF2E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493F5-3E49-4272-BC79-E223C436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8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ED739-6B9C-07E4-B97A-B29053D7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0BB86-13EF-45BD-6637-1EA0C377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9821D-DFA2-3AE6-5B62-7B4A39729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6FF5-4E6D-4A5B-B490-3A5EA41F22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2F30F-F886-D9F6-CEF3-7898BE37B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0B606-5134-C7B5-0658-9C04BBFC6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12DAB-D457-4DEA-9D62-791F562C9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170" name="Picture 2" descr="1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2024-03-10T07:09:25Z</dcterms:created>
  <dcterms:modified xsi:type="dcterms:W3CDTF">2024-03-10T07:09:25Z</dcterms:modified>
</cp:coreProperties>
</file>