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4D051-6D6C-A956-5078-3B7A43A7A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65C89-4945-C0B2-90B9-3DAD51CA0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A9AB-B58E-EC2F-7B9D-EDC33F29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3D51C-2793-C442-24F0-A82A938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E29FC-D33C-6B41-4CCA-EE9A970B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2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E0229-D3B4-8167-99BE-5D22D60C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07162-3387-5541-B7B7-6EC2694C1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2BC48-D835-8104-C57A-8D2766A8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345A3-1C62-EB05-4B86-3FADA2A0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20555-0A48-0B88-3C81-14BFDBB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7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7FDD3D-8357-E0FC-32B5-809925868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B65ED-2813-076E-4D3F-7713684BD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499A8-964B-8EE1-E0DE-B1F10E4A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BD815-D635-E610-9277-78E5202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4F063-C56F-6075-E92F-81480C09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FD76E-7CD7-E7DA-1C26-456EE984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7F3A9-3FE9-684A-5337-33E55AE0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B9A16-2AB8-FDBB-DF4B-47CECF2F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87397-3FA3-BDFC-E92D-F0BE72C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9CFE2-6E86-E5D6-15C1-B321A58D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7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7F37A-F5CA-4737-672A-81BD37C5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9EFFE-5CED-8281-F418-994989F2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CC51B-8381-54DD-6FF9-69E3BF7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0C338-62C9-0291-A07F-EF2C38FD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012E6-320A-8C12-02F3-A580EC98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7C2F-2458-E83A-6E34-8C87731E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05201-6FBC-ED52-24B1-8DAC7101A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FCC2E-F49F-1E22-8B3F-16B28795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11F0B-6BE0-F624-0835-0E11C344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7F0C5-A4EA-3725-6049-3B5BC7F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6D8F96-C54A-BAF2-76B2-54495A43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65D18-91F7-B948-142C-4B7CD740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B265B-3511-A1B5-3195-DB1CB492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B90A73-5484-21A1-6205-FD963275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A86B1-2014-8D7D-E963-1C5DC9C2E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EC26B-8CE5-222F-F7CC-41B6F174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FBC30B-3104-9B52-F2EF-E0842E2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31B6F-CD5D-0DCF-2167-F56F9A6C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7FE88-8E22-DCC4-6077-B7667BDA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6EEE-C101-0BBA-D708-1939A793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5AC2F5-AA2B-94CE-495D-1813690C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1A0CE-814D-5E24-A0C2-DB51B4CC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329B05-41E4-983F-8ABD-2E3C387F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03B5DB-5597-3525-0EA6-E81B4659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943CF6-3C05-D602-DD50-29B327A7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21967-FEDE-3FD7-5D0E-21BFC305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8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40397-2529-3C03-5670-52364316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33A08-AD15-CD1B-968E-A2A42B66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4781D-F407-A2DC-06A6-1B05EFA57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2E7FA-AE4B-A9F6-CCA4-D7660254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49447-5834-AAF4-CF2D-61A2ACE5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1134C-0C73-E2C5-8A0A-45AA07FB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3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32AEC-4516-5DBF-0C0B-AA3BBC11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9433C5-B0EB-2F80-D06B-2C1270209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FCC63-F7BA-B8C1-9A3B-58FDEB48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4FDF3-98EA-3F63-D342-CAD0E6FF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460FD-ED67-351E-DB3A-78B3D304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5231E-668B-8645-AE87-5B626140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4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2BAAD7-540E-7F84-03F7-45DE1695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F8BC6-5E3F-C2A8-E93C-94732485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A4CA3-72EC-12D4-D98D-6154ED5D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0DBE-34A6-4D9B-8710-5542EE125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64CDD-0FD0-600A-AB2C-B9DF6F2E4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B847C-2B10-B8C6-F134-C3A255D8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49F9-E4ED-434F-B988-E3309DAF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2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18" name="Picture 2" descr="1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2024-03-10T07:09:47Z</dcterms:created>
  <dcterms:modified xsi:type="dcterms:W3CDTF">2024-03-10T07:09:47Z</dcterms:modified>
</cp:coreProperties>
</file>