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A3E84-D659-37DC-5E7F-4D3E59049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1E3104-ED5B-5BB7-8CB8-0A144D2FC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A02F5-A895-0628-A726-CFDDC753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A609-DBAF-4306-B04A-22759741D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2F6E4-665F-990B-5A31-57E8F551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F496E-5313-E0C5-3F16-F4BE1100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1D5F-A8EB-4AF8-BB0F-928EE19A7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21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18FAE-A119-FF45-EB41-9002C221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DB22E3-4789-78B1-AFDA-4503C5F06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780CF-29A0-1648-445C-78F5B76C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A609-DBAF-4306-B04A-22759741D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D9833-C148-2555-05E2-CC96DB80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91946-A0D3-0AE9-1464-A66C0373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1D5F-A8EB-4AF8-BB0F-928EE19A7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50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390A93-9642-B621-D514-659014F29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1723DA-177D-44F8-D244-7AA34E893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2BEB-7E65-5244-56B9-D76A8A12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A609-DBAF-4306-B04A-22759741D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8E745-E7AC-E582-7D1F-492A3589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9D83F-85A0-6D33-E2C7-41252A01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1D5F-A8EB-4AF8-BB0F-928EE19A7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81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43787-4ACB-9A0F-D669-DFCF04ED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F2D58-2433-6332-5C60-0C706C7DE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0A229-E640-9942-1F03-1628B827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A609-DBAF-4306-B04A-22759741D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8A5495-74C1-2E8C-E32C-5451EBD1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27750-4927-94D6-72D5-976A3200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1D5F-A8EB-4AF8-BB0F-928EE19A7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32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1CE4F-6C51-5BEB-9912-BD428188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9494C-BA7A-B842-0C83-602A298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093D5-23AD-C6EB-A8BA-6BC5DC01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A609-DBAF-4306-B04A-22759741D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E5F72-0C7C-E312-1C91-E1F17E91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DAE2E-815F-008B-3A9E-C053D03C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1D5F-A8EB-4AF8-BB0F-928EE19A7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6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79913-CD82-ACF9-C5A7-C674DBDC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C75475-8E49-F469-8111-3D408EB60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F57C55-BD02-D73B-6B7A-3B366858E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4A5CC6-5E21-7E92-DD48-F0D2BF6A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A609-DBAF-4306-B04A-22759741D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263103-7C03-5E13-B360-F4CD6FC1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01A602-400E-9EF1-30BD-6C91EB13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1D5F-A8EB-4AF8-BB0F-928EE19A7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34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338CE-6E9E-A7F6-F147-F68AE898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EE57DE-D0B5-F511-6E69-20918F7FE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BD2A4A-F474-9D45-02A0-218B1391C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45F404-F170-72E7-683D-051DAB32A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CCAB9D-E48E-307A-BC90-9F42F2414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85D2DE-9298-C42C-0BDF-8D169F28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A609-DBAF-4306-B04A-22759741D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636F4A-80BC-7B7E-101F-F6A655C8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EF16B5-4DC9-E62B-F6B8-F4E062C6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1D5F-A8EB-4AF8-BB0F-928EE19A7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8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32EBE-4D4A-E7E4-D77A-6698DD78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DC2B3E-904F-F5D0-FBBF-92A6C440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A609-DBAF-4306-B04A-22759741D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F70DF0-62E7-7930-D2BA-26D81857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EC6F46-E108-B837-C3B9-B01B72F2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1D5F-A8EB-4AF8-BB0F-928EE19A7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8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E8F6B6-D976-BEAD-B552-CF8482D8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A609-DBAF-4306-B04A-22759741D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E6264C-9307-BAD0-8892-5C102EF2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C47E68-F554-E6DD-F9D2-B01EC591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1D5F-A8EB-4AF8-BB0F-928EE19A7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3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6255-2E85-1D89-98C7-31261E3A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02566-277E-DD02-D051-7FEB1BEC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4458D-391D-FF14-F854-978B12951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398B44-C872-B207-1B3E-4F056940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A609-DBAF-4306-B04A-22759741D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337644-106E-234B-5190-21DFD6EB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8AFDB-46F6-29F5-A2D8-BFB1AE2F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1D5F-A8EB-4AF8-BB0F-928EE19A7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1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72B67-F50D-C191-B0B9-E978E5AD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A2DE1E-F690-205D-C094-9F56867BE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BECD13-E8F1-9447-B7DB-F9CA9C497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C70E4C-7720-CC8E-7EA5-3BEB0A8D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A609-DBAF-4306-B04A-22759741D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44988B-81EB-8722-0C45-39916604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96DA78-E44E-62EF-DB2F-A4A511CC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1D5F-A8EB-4AF8-BB0F-928EE19A7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81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A7533E-CB6B-10E7-CC53-686312B6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80FD4-5767-9444-53C1-69E0316B3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E179B-E089-9BFB-C2CC-C91ABADB5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A609-DBAF-4306-B04A-22759741D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E047D-ED63-E86F-1BE3-BADBBE3E5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5E78B-4905-DBB4-5297-1D2C44DCE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61D5F-A8EB-4AF8-BB0F-928EE19A7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0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314" name="Picture 2" descr="1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339" name="Picture 3" descr="101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14288"/>
            <a:ext cx="9109075" cy="681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2024-03-10T07:10:30Z</dcterms:created>
  <dcterms:modified xsi:type="dcterms:W3CDTF">2024-03-10T07:10:31Z</dcterms:modified>
</cp:coreProperties>
</file>