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706F15-FB1D-E984-8E87-DD4048973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408052-8B67-1BFC-C7C2-B1C0DD4927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C6E335-6665-9486-7989-A79D3A958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880BC-8ECD-43BF-A39A-6DB258AB8E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B7A994-53AE-5FD9-859E-D4961357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2AB142-900F-01CF-0CF1-F0839F5DF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F77B-832D-4F7D-81EB-128DA762B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80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EF19F-64AB-D75B-E186-088E166BA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FC913E-2BBB-5851-85B3-FC403C32D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E76FFA-7FEF-EEB3-FA23-F439C744A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880BC-8ECD-43BF-A39A-6DB258AB8E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666E51-F643-5D3D-DF2F-F4B27D0FE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ADD11D-000B-1158-AC35-AF862B636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F77B-832D-4F7D-81EB-128DA762B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47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743CBDE-89B8-725C-D89B-604AD0BCEE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FCA60A-11FC-5365-A897-F20FCBC10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0E24E4-1370-E825-9B00-228D536D7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880BC-8ECD-43BF-A39A-6DB258AB8E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91E392-F2C1-B223-99C4-280E32F0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0ED7F-3CAD-CA0E-3BBD-F3B9F5450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F77B-832D-4F7D-81EB-128DA762B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50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343E4F-0830-E665-5F5C-E6D0DBC85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1BFB39-D6B5-DE3E-2A8B-7CA7627DB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378B6C-C50A-1F7C-4A4F-957F0F701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880BC-8ECD-43BF-A39A-6DB258AB8E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16DA9E-42E3-0A5E-948D-44FD66D16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5D5AEA-C080-9472-291D-468018965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F77B-832D-4F7D-81EB-128DA762B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535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BE5D7-D59F-916D-C873-D6B394656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DB124E-2A0E-5219-6D91-158A7F440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7690C9-F4D3-CC85-1524-18523BA2F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880BC-8ECD-43BF-A39A-6DB258AB8E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0E90ED-85C2-172F-4B5C-24095777E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BFB6F9-E610-4B87-B628-6D7611B1E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F77B-832D-4F7D-81EB-128DA762B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041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A227B-57F8-47DD-7032-384649C6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5B7686-8008-0639-1864-C705167067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0B501F-C899-D4BB-EA49-F62D14565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B8D50B-76E9-9214-3D8F-FC10A6F29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880BC-8ECD-43BF-A39A-6DB258AB8E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265CD-49AF-F590-33BB-8532A737C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EBCF38-36AF-F4C8-0F75-4E84A52D3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F77B-832D-4F7D-81EB-128DA762B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144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FF1585-DC90-9A6B-3809-E466260E0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B125FB-214C-8702-795E-8C71E707B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A13DB9-BE6B-D239-B47D-4BC7D585C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EF6D7C-7027-CC83-8145-86F9FE89DC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415E844-B3C7-C302-D5EC-2FF7C4F77C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6AD28A-18E8-19E8-739C-96BEA7645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880BC-8ECD-43BF-A39A-6DB258AB8E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C6DEE21-50C2-E4C0-A2DA-F1691E554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4E2223-6224-141C-171B-5135030C3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F77B-832D-4F7D-81EB-128DA762B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134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281356-368F-7176-C811-B39DCBDC1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A3F151-E88F-13CC-57BC-7A3955D2A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880BC-8ECD-43BF-A39A-6DB258AB8E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AEEBF0-23D1-D74A-7607-CD10B97EB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EEFD7E-B139-6D80-4368-E05EB0CCC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F77B-832D-4F7D-81EB-128DA762B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378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16E22F5-8DE9-695D-3EA3-B7E2B8811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880BC-8ECD-43BF-A39A-6DB258AB8E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F2520B-AA09-9A5A-7F9E-5985816C1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CCEA0E-C639-2217-9E94-7C0C32073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F77B-832D-4F7D-81EB-128DA762B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689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11E02-DAB3-BF40-57F4-635653C0D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7E2D3-01DF-F1C9-6B13-21CB4D43B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13138E-BB20-E503-6EA6-215632930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A492E8-BBB0-EDC5-80BC-1173F402D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880BC-8ECD-43BF-A39A-6DB258AB8E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5B1A8A-1C4D-0EBD-B4AE-B7BF024C7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E7C777-A76C-1774-2C83-BB2A32780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F77B-832D-4F7D-81EB-128DA762B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458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38BB7D-608F-EA46-4C2D-6AB825A55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4758C3-6BBD-303E-262F-0FF141F57D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8ED3A8-1142-DD4E-87F6-F622A8349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C683E2-F3F3-380A-BFF7-9FE0692E6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880BC-8ECD-43BF-A39A-6DB258AB8E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C13290-8B97-04C2-34E2-86A368E32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3A2B79-988B-A17E-D084-4ED0DC4FA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F77B-832D-4F7D-81EB-128DA762B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267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4FED3CB-F65F-1BD9-95F8-F93CAF64D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537B89-7AC6-9431-BA2F-C432AEE50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EE9FD5-E276-6699-6B19-2FC6BA3631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880BC-8ECD-43BF-A39A-6DB258AB8E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06A057-5E81-FBE3-B8B5-0CA323BFBB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50A726-8FEA-0B1C-8BBB-AD7E5C8FE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3F77B-832D-4F7D-81EB-128DA762B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23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362" name="Picture 2" descr="10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2024-03-10T07:10:41Z</dcterms:created>
  <dcterms:modified xsi:type="dcterms:W3CDTF">2024-03-10T07:10:41Z</dcterms:modified>
</cp:coreProperties>
</file>