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87763-23B9-0888-0772-BFE4FD88F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1B5499-665A-2B47-5CD5-A08E30A40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3F60F-FAE9-CE1C-D6CA-E1398EB4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18BC-E5F9-4562-8C4A-6E1397AB1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E6825-1211-3D68-30C6-64864F80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B92E4-0D93-C84E-8CCE-85839394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765B-74A4-49CF-BCDF-3D24EB309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6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F28E7-473E-7058-9D0E-B9DD007E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2277EF-9FED-FBC4-876B-8CB527154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0B77A-5124-B6EB-E751-B64FCC69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18BC-E5F9-4562-8C4A-6E1397AB1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285A7-E79C-CB61-9D18-73B89DD2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FC81-EE86-3872-429A-3A15FBE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765B-74A4-49CF-BCDF-3D24EB309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0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F432D5-43ED-416B-210F-347C4D88C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FDF721-B551-9FA6-78B9-9C3282A1B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E3118-2028-CE2E-E2E4-BB7BC7E1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18BC-E5F9-4562-8C4A-6E1397AB1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9968D-1C62-31A1-B318-FEC2EFB3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FB3F8-D314-0186-1EB9-DADABFBC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765B-74A4-49CF-BCDF-3D24EB309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E58A3-F475-2750-3969-1427C516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D371D-8E37-A905-B6E1-221E40CB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974DF-A612-0E31-91CE-91D03C46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18BC-E5F9-4562-8C4A-6E1397AB1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C0604-A9EC-7535-B8BE-292C04F0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12FCE-0542-9C9E-3771-5D162F19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765B-74A4-49CF-BCDF-3D24EB309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9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F5299-1AF8-6807-2682-E954E6BC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DB684-9CA6-509D-E217-AB88D70EC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D2201-3D90-A0DF-A285-DF46774C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18BC-E5F9-4562-8C4A-6E1397AB1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7C9FD-6B61-40D1-338B-CC986955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79C60-164D-77E3-FD4F-32AF359F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765B-74A4-49CF-BCDF-3D24EB309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61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2AF33-62B4-003E-A350-FE75B508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F4DF5-B5D8-5718-1F94-B85717B3C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E296EB-612C-D808-D98D-99BCF90A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6E7B4-E325-70E0-DFD8-AFE31E5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18BC-E5F9-4562-8C4A-6E1397AB1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78941-FBCC-88D5-73D8-72B8CE5C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72AAFF-3BD4-A21B-6E33-834D55CA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765B-74A4-49CF-BCDF-3D24EB309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8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F3BDD-741D-A6A9-0D75-AF2C95B9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9871CD-B089-AAE0-32E0-F0AE65622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DECF63-8577-5DD7-8866-746EB5D40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FAB15A-FF55-11EB-52F5-BF8AE92CC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E32788-9841-A4FF-2B2D-F939D9178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7F9E25-93E4-F86C-149B-87CE1C30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18BC-E5F9-4562-8C4A-6E1397AB1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2ECFA6-07EC-7DEF-33EC-3FF0D7C9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CCD2D5-C227-55E5-F139-B5E455F4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765B-74A4-49CF-BCDF-3D24EB309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61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85FBF-F57E-D13C-16A9-15FABDF5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44EE60-5EF7-5D6D-D64B-790F15AD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18BC-E5F9-4562-8C4A-6E1397AB1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5504DC-7578-E435-BC02-E8B7D82B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52781D-2C40-A7BB-1694-BAAC422F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765B-74A4-49CF-BCDF-3D24EB309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50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A2F4CC-D106-446E-FFF7-6EBE3993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18BC-E5F9-4562-8C4A-6E1397AB1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0B1943-DFCA-87A7-FD23-24A1725C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9A2E2C-EDA3-435F-8ACE-6659254A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765B-74A4-49CF-BCDF-3D24EB309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5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DEDD1-5E81-263D-9928-DC6DDA2E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42ED6-3C27-BB72-B2F8-8D046A27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7D54E-5072-5D94-FB55-23FA650B4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BF2075-84BA-9A75-9377-0B6D5612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18BC-E5F9-4562-8C4A-6E1397AB1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B4BD29-0293-9DE3-A092-F66F160D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B51916-7FC6-B9EC-252B-D3D76808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765B-74A4-49CF-BCDF-3D24EB309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7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E0E4C-A382-41B9-C0D3-338D2A5C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A55C6D-6B96-A266-C408-1012E0BDF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273885-E887-993A-24D2-DFE2B0A69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D44AB-8AD2-4DD0-0FE7-3A3D5653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18BC-E5F9-4562-8C4A-6E1397AB1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59DA1-FADB-AEB7-67E2-BE8ED5EF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134B14-DC80-FBFE-C529-3DAB79CC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765B-74A4-49CF-BCDF-3D24EB309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7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8832BC-A36B-9C36-E9E9-7409A814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E9003B-9E2A-A743-EC73-D31ECD197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F713D-7464-F9D5-3CEF-EB0E90B9B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C18BC-E5F9-4562-8C4A-6E1397AB1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DDA34-617E-5CB8-8F89-EAC33D4E9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D8C12-FC59-816C-8A4C-8C1EC53BE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765B-74A4-49CF-BCDF-3D24EB309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2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362" name="Picture 2" descr="1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2024-03-10T07:10:52Z</dcterms:created>
  <dcterms:modified xsi:type="dcterms:W3CDTF">2024-03-10T07:10:52Z</dcterms:modified>
</cp:coreProperties>
</file>