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700B-3A8A-070D-828E-E604626A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BC58D-AA08-0520-D8A8-4E76AF539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F8E4F-B565-B39B-F607-E1EB7CF1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03346-E0F8-BC82-8159-683BD5B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5D6FC-C7DD-588C-89A6-887A880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D829-B929-6335-2FEF-C357FCE6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7CB77-F076-00BB-561A-D98F671F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82F5-56FA-9D6C-65AF-5FC451BB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54114-9EC3-1C66-8B1D-87F4472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7E42-D98F-5180-206A-687B349C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75DF2-83D3-530F-18CF-4258F51EF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73C75-112A-DD60-BDDB-4FC9E944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69E21-B730-8B5B-9349-0D52169C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9ECE9-C300-8782-1278-CE6F8F32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63921-E29C-BA18-F83D-C7FEB6AC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294F-7523-4B20-ACB2-94E8AC4A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610A8-4C9F-7A20-C356-4D9EB4F8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85649-E1F1-128D-6026-7A687CA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CEAA5-6C56-4209-9034-23E2B3CD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40438-A298-C7F1-2C8E-F4643C10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9FB3-94FD-02DA-F8A2-77B498F0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5A2BF-6C07-704E-0153-E0034CCE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FA3B1-2DFF-54A0-15B1-E57A2F12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83837-FC9A-6C1E-1629-8017EBA9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8914F-102F-5768-2231-526C1E9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0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B7F8-EA58-CE16-DCAA-7C3BCF45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E1E0-0EF0-C551-6604-6142D6715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9607A-45AF-6BE9-C0AC-89EF5400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69346-8DA3-763E-77FA-3CF1645A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B01AA-701F-5523-A54C-AB0375CC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C05B5-AAB8-41CA-9E07-CA5B456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1320-B7A3-BA92-4205-796D076E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748EC-E705-7F36-9051-4C3F4B27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560D3-16D6-CB9A-EFD1-D3A122E2D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D1700-31A7-D8D0-2495-449FE12D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C733-1A81-09F0-96D8-848B5E92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1B0A9-263A-B986-D20E-4ABBD0E2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0C981-5896-6FFE-2EDB-7BAA48E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78849-6757-2D23-2AFE-8D9EBF0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9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6FDC1-530E-D29A-1B41-ED7E869A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099A3-05DE-886B-920F-2FCDBD33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BB58A-D9E9-2B12-8DA5-247B350A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29E74C-5B97-CC1E-A2BE-5EE482B6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2D6240-2340-8749-9B93-46BCB2B3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C07FE-00DD-57F0-9932-E2150E42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B70AEE-8B0E-5796-A7B6-5E378FB3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3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01F6-3D5F-8C4D-F1C8-92E5BA8C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DFF48-4BB1-0595-5199-BB961E6F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1468E-2901-EEC3-9C06-4D65DE41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8F348-AFA6-2BFF-9427-6CB80572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DB3D5-9D19-8A7A-FFD0-6DC590C6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AE36D-28B6-55DB-3320-AF8623D3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1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6DD8-E739-A6B1-2501-0FEFA73D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445048-BE80-78E3-F9D5-F145C3B6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EDCE7-9626-4756-EE47-EB483CA4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73977-8FDF-061E-A62C-6F57B0D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A87C2-958D-CD11-D017-2152019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C1CB4-F4D0-A6CE-D69E-3A3FE69F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B3325-0FA8-31C8-552A-CF7A641B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C0285-9B44-0FD4-BBFE-005474ED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B040B-47F2-A2BF-8730-E115D366A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94C0-3D3E-4771-AEA3-942BFD0BE4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05556-75E1-0980-40FA-7FB9DD89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171BA-1A26-BC48-A9F6-85C121938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106B-62C0-41E7-BD57-65FD0AFA0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 descr="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435" name="Picture 3" descr="10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2024-03-10T07:11:03Z</dcterms:created>
  <dcterms:modified xsi:type="dcterms:W3CDTF">2024-03-10T07:11:03Z</dcterms:modified>
</cp:coreProperties>
</file>