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1102F-533F-64A6-BF22-CB731A52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6ECE3-2231-5BB6-A5A8-9A2B22B25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5B881-80CF-8B2E-A068-03B4D542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7E58F-D761-C786-47F8-4E2233C6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97252-FA7D-90E3-5F1E-AC5C00C0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B4329-874C-D81D-0CD8-F098C7B4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97E7B6-2D9B-615C-CF55-BAEE159A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FEE24-F28E-3F0C-627A-70D6D813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E67EE-A821-6692-EECC-823E802F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50A9-7E34-AA41-418F-3954D48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3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9A63E9-AB7D-F14E-773E-237432D5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040AE-8EAC-202C-3ABA-25A7B172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0ECA-F02E-F215-03A7-12879B02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A088F-9756-1D11-28D8-EF97C452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D1A08-A03E-9572-910C-4230354B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9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7247A-2B56-4B84-E97E-0554525E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C2443-E36E-065B-951B-8459D941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D3124-AD6A-01FF-6019-77719D36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52AAC-8713-9ACC-95ED-3165154D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8AC3D-DB02-469D-7A78-48242706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8DB15-EEAD-558A-D210-C7FFC1E3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2A862-17A8-6D61-CBBF-DD10558E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556BD-20B3-4D51-E917-C6FBD7B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A1B1B-505E-853D-9BAE-17F91E30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AA5C7-9746-F318-538E-DCBB812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7E2C9-9D61-4182-8878-21B563D1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2C976-F473-4DCA-90B6-B82B76CE5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ACCE1-942F-8779-0A5D-0B5AB020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39B43-0383-BF6D-535A-5CCE121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A581E-3AE1-1CED-B2A5-1E619105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A0885-4E08-F9EF-A3C4-21478720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4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D721A-6CF4-88E3-85B8-0A1567AF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DD6DB-C914-2BBF-BFFB-326072D1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F7BFA-6426-8532-3176-EE6E45478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EA9334-2BA8-2C0A-BB8E-A9F08F512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0C7C2C-3D82-FB4B-D3AD-DBB9D046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E7B3FD-18C3-E41F-A545-ADE30342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F33F4-1F17-71D7-A4F6-B2A1B260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01EEB9-52B2-6303-51B1-694AC3FF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10B50-0121-D9DB-8320-F6A0E326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F5108-4B2D-0ADC-4167-326CA589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E6C35-368E-990F-E46B-050EF580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4ACEC-5A85-CAD3-25C8-85FE551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2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28E45A-5246-12D2-A157-F5FDB73B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6643D-17EE-8B50-DA7D-8F87A0FA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652307-F27C-87C6-97FA-D243C29B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9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FEEB4-77D0-2CE7-8FC8-45489D42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C0119-7614-ACF9-C874-0D1B3454F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2AA53-940C-607E-A65C-7F9F9BCB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BE5CCA-F95E-1347-DC89-980C6B5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BFA49-E63D-2D4A-F519-D2F27D2A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A30A4-50AB-503D-CF53-1800B883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7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664D6-34FA-3A39-6054-47DAB26A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BC4E12-B641-3862-EE19-61E128A9F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1BA13-7120-F611-F8C5-453536A4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5F403-B410-1EBD-F8C6-D11517BF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975B5-0DCF-7710-0E9E-B316E387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D79C7-5683-E0BE-626F-AF02C2BB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2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EE873F-1076-68A6-FB30-CDC29774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166D5-900E-17DE-D25E-BB2C88FF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356E4-C83C-998E-8B80-B389AC3B4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30C1-108C-4E92-9B6C-AB2BAB923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82E53-80BF-5462-A706-29B8C4293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719F9-8E37-EE56-B3F1-B6C7206F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6E50-F256-4270-B49A-AC694AC2C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1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410" name="Picture 2" descr="1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435" name="Picture 3" descr="10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2024-03-10T07:11:14Z</dcterms:created>
  <dcterms:modified xsi:type="dcterms:W3CDTF">2024-03-10T07:11:15Z</dcterms:modified>
</cp:coreProperties>
</file>