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ACB03-62BC-CCC6-DCDE-897D054EA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C706E4-DA29-FA66-6B82-B473C2C56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C3912-93A3-EBF3-AB9F-C1B6F17F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DA40B-D041-697B-2774-8085CDF2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8C6B7-7FDE-FDA8-18D7-44BEA7FF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9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8187D-D4B5-42FF-B871-E95F3598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E372E-B519-1F47-9C16-4064CEF8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74921-3509-C0F5-0A7F-AE82EF1F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36DD7-B983-6430-9736-1A457C3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405A5-A42C-0F8F-4C62-E2B65E6A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7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5A1DF-B7E0-2439-2A32-17D7296EB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896F10-C47B-8042-103F-45737F8B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07B9C-3A6D-4354-A40E-066E752D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B2210-45EC-946B-08D1-A606856B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AEA8A-A47D-859A-9553-B339C4FB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2519A-1D88-0987-A027-213BFA34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18907-C74B-970F-1E0F-B6D24D7DF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D47DC-B6D9-DC92-EF80-B5A0E3C3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93BFC-29C8-6CCA-8917-24D4C8B6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A3F35-E2E5-A837-E292-D552CFB4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9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A1DC8-1125-1C9A-40C4-C331B237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3A593-F383-6530-4994-47CB23076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E337B-D8EB-9731-B718-CD35C7B0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AA32D-E501-4B4A-9216-27B30310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4A423-61A9-B2EC-24E3-48F9464B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69B09-1671-AFEC-D760-334D5F20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7611B-89F1-E32E-7BC6-FF4194C3A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DF0EE-B524-6240-7C03-21A6F28E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50AE6-6F70-5576-9313-621CA2C4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A9B02-53E3-F683-8B45-101DFCAD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E7C5C-FDED-8790-CDF6-6F9C978A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1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848BF-77EA-BB15-12B9-C58C5FD6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FE8CA-EBD6-3583-8224-2F0823BB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A2B1A9-64AB-1169-143C-B76ECE22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9FF4A-8A2B-215A-F80C-FBCBC787C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3324E-B5C8-69C7-CEE0-0567E1D24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500228-4EE5-16BA-4C64-974C6483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C6ECA0-D312-3D8B-2F38-2BD933AE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B04F1F-920F-19AD-6E30-FE575EF9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347DF-AAE5-52E3-E187-5A5343A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97017F-E8FC-827F-9105-C5EA353B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560475-6645-85A5-E457-8AA691B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C53F55-3734-D9D8-1D80-F339FF6B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6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B570B5-62B4-7506-CA1F-F3903F2D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5E128D-7B57-D04B-A1A9-813A67E8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C9D3B-0B97-C9EF-F207-DCB46C79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6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1924C-D4D0-75A1-1C38-F534113E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1E5F6-6C21-C716-548A-07A3D24E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E0578-E7CE-A10C-FE75-F3B9F4C0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8E1A1-9628-A6D1-76A4-D0EEFED7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94FE7-9A86-7B58-B144-5C177E7D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5F469-D400-A6BD-A9D1-1661DFD3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9C17A-52AD-D411-52D8-B54D06D8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A57EF6-2023-E4D3-E290-91E20E1D9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CCFB2-E5B9-D5EA-38C1-6859561FB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A5FB8-EC70-EAA0-C8C5-89E1E919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8229E-7CA0-4ADE-4FAA-B3C672CA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E7E91-8959-D911-7602-17FC15CF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30F62E-6C45-E3F9-135D-4F20A9A5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71662-AE2B-8275-8867-DA3911A0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D577D-F412-4EEA-5D2E-798D2EF91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A68F-6DC2-4EED-8D53-88139F9467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2B8CE-FC25-5385-2BB2-E4B5A1830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6FA73-F46C-E502-AB1F-C62A9F9AD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C9CA-5254-4FBA-A789-D3A7ABF7D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4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458" name="Picture 2" descr="1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2024-03-10T07:11:25Z</dcterms:created>
  <dcterms:modified xsi:type="dcterms:W3CDTF">2024-03-10T07:11:25Z</dcterms:modified>
</cp:coreProperties>
</file>