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D3D82-C20F-F504-1B13-E2B14451A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F314A-4C18-33AF-2B8D-22339DB28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25C00-A3AC-3C8B-B778-C2CA8809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7654C-DB69-E2FA-C682-827CC8D9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EDCC7-8BCB-3280-592D-6534EF28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E7F31-6CFD-106A-68B7-A63E715A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0719C-07AB-6C44-5715-4496B80A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9D449-D263-7232-9220-9BE060B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F4828-C576-24F0-EC9C-8DCDC4BD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A2DFF-AA81-6BBE-3A87-7A513377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75D01-914C-090D-979C-FD0996474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BE4DA-1A80-90FC-6F35-BCA69260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E99C3-0881-32E5-89A0-FC0F47D0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D3E02-8545-B575-1BB8-E936D339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67373-248A-8BAC-89B2-7F234C1E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2C4D8-A324-B1CB-41DE-DBF09528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C0A1A-4192-F8D3-9CC9-1B5E00F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8BD1B-AE09-5BED-2562-111061B1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DDFFC-A642-82A1-C225-46B63328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DA376-0373-B7E0-E6B6-AB8D2CD7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AD9E0-52CA-DA7E-DF99-EE4A3556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17EE9-6019-95F0-1582-EE0F7767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2313F-0A59-8B0A-B21A-79AE8DEE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0EDD5-9B3D-FA33-EED1-36CF5442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F1EA2-8B0B-0E4E-9F1F-96B02E76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1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9633D-2343-808E-B240-FE901096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B7EB1-EF4E-7924-C6D2-A69EBBE1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75347-F7A3-FCDD-648C-A1FCD1A0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E373D-E48F-11E4-5D56-419FC7A1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B640B-9A33-AADC-95CA-046E2DA1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096F6-E8BE-CFE7-222F-966DE577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1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B717F-D47A-08CC-1E12-F88BAEE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F1D55-16C2-83FA-C199-341B445F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57D1-76D5-7917-90C3-417F9857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770B41-4DEE-B9AF-CD2B-B941B3200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6C29C2-0517-5717-2C4A-70C13A881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8990E-5CAF-026F-D483-B8FEA69E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69E6F5-5E94-B7DB-375B-1AF34266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FF3E55-C0BD-1F55-3A12-70C1CADA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1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3CCB-829C-42F4-91AD-02A9D509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177487-A3E1-6840-7159-26FE3C4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0B0F36-9C4B-0DA8-3197-B8C4D89E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CF3AAF-6ACA-8E60-BD4C-3FB15B56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3D66AD-6A2F-83F4-D24F-17658250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25B32D-B1C3-FAA5-F93D-2215A86E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9BBF8F-CCC2-D970-9904-E4094B53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BDB9B-BE86-7B5C-F1A6-2157DC88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F1008-0028-78BE-CDB6-398B37C2F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794076-D28C-4660-5572-68495C79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63369-D4CF-AE36-CDDA-0C30FC44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7BED3-13E6-FE26-D158-A0870ACC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9E2CC-38D7-780D-8251-2A44052B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71E18-CC43-44ED-17A3-97F0C0C4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46395-90B9-4CC1-A49A-3613CFEDB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472F0F-159C-F184-81BA-E24ACE64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60CEF-3402-6EFB-3C79-69E3FBB1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98F23-3FB4-993C-6905-6492604C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68EB9-62F8-C170-DB1C-F6607D17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04D448-3158-3819-0A37-A0994620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A643B-382D-8FC2-21F4-17D4D0FD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C820C-4336-8CAB-C6AE-24B545344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3E9AC-8A07-40EA-BB0C-38A6C1DF9A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9A05A-B2CA-73BF-C9C4-D4ADA12FA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9460F-9BFB-DC56-6470-C301FB3D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AC00-330D-45AE-9FF1-B952CE0DA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458" name="Picture 2" descr="1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2024-03-10T07:11:36Z</dcterms:created>
  <dcterms:modified xsi:type="dcterms:W3CDTF">2024-03-10T07:11:36Z</dcterms:modified>
</cp:coreProperties>
</file>