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3F261-C626-0A9D-7482-1ABCEB15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24681-2E5A-AB59-2BFC-21AA08D45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427AB-D043-5733-CE28-66F5CB30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E1E53-16E5-FF0E-0525-15479F59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6B498-3797-1447-FCC8-E4478723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2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AAADF-3EE3-1A2D-7688-1F348AA0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20536-ED4A-9D7F-4460-31B91A89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90E3-4837-4FF4-A241-2BCDB12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D6A7D-B344-A372-C89F-25D22AA4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B8CF6-7948-C0D8-2374-C411E915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2CD5D4-60F3-9F5C-B29C-559CE8BC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5151A-AA8E-C030-5554-0EDD09BBA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D5E62-485E-593C-E73D-A2076C0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F7514-2538-B95B-4D0B-AB421CC3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7F696-3355-B71B-7295-572AAECE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3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B37D-99A9-931E-9893-3F6ED40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45632-F604-ADBD-76F5-D10316BB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FAEAD-6BFA-522F-62B8-1845A801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A70CF-8F87-0C2B-6503-1FF604CE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2F239-8A87-B3DB-D72F-70D7D762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7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511B6-9AE8-B643-10E8-430D5654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16883-9DA1-3BDF-A3B2-2D3D7340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135BD-23B6-E6B7-7ED9-55EFD665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0132-0E92-3AEC-EE95-06BD0E02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6411C-55D6-C8C0-01EA-E037A73A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8960-2D4E-CF9A-8FAA-C0855EEA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A6B21-1F57-6997-7491-DEC570B1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F2ED1-67D0-8C4B-6E37-7FCF1D47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F3FCE-6531-430B-AC27-EEE1F728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232B4-5601-37DF-1078-BC25728A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A8E6A-28F3-5CBB-F28B-229B18EC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1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84272-4EFD-055F-4F51-DB3E31DF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405FD-FFB6-A1F9-AB94-CC418A02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A6F6F-164D-393E-D92D-F32EF5E2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93CE63-BDE4-B2F9-2950-2D9AA2EFB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999CE-7FCA-287D-7D05-3EBD97D8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4751B-BE96-3CAA-56A8-ABC24E58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873269-2744-2ED8-0B87-4B2A945E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7A19FF-755E-ADEB-B2DF-CD5968E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7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EA5E-8FDC-63E0-C6C6-3BBE83D0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E8DDD-4234-B9AD-CECD-FFBF828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C8F53E-808D-0A14-01F1-E76155E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14F45C-F1E5-A9BD-9859-6614EA2C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BCC76-C6C3-B409-36DB-F11D216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FCF55E-BADA-85E8-E79B-16029551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34004-3B43-A3A7-29A4-A74ADA73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424E-9895-41FA-02EF-9AC360F4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50E16-CF90-C00A-B44D-5DABDAC6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6D5C3-BE2B-82F8-12D1-D8B2BFCB3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28341-ED4F-C63E-0A0F-7E4AF980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A2830-46BE-09BB-45F6-87651C5E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C8020-6204-9925-3CA5-BA8F5ED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8E04-73D1-6EF4-38D8-0D06DE49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D143EA-3D6F-31B9-8924-04E89F5A6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180D4-E5AF-3768-33B7-E03FF5D7E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42330-1026-FF1A-F492-BE6A3750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82F9A-0423-8316-BF15-B20C7929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55573-899B-AF5E-6ECA-5EFF106E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BB664C-FD87-9D3A-E660-D8F3792C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88108-40D2-929E-0C0C-F79CA6BD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D3D6A-4BFF-7737-2944-587519160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EE8C-67C9-4E2E-9067-5C5476BBB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4B9A7-79AA-F452-AFC6-CC7C230B2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8E29-7F3B-677D-6F02-4129589E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FC23-D023-449F-8CBD-53A61B1E3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 descr="1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2024-03-10T07:11:47Z</dcterms:created>
  <dcterms:modified xsi:type="dcterms:W3CDTF">2024-03-10T07:11:47Z</dcterms:modified>
</cp:coreProperties>
</file>