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91780-8B1A-B318-C056-A4B98F08D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AF1838-FA0C-C90A-E42D-473CCDAE0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0703B-89FF-0FD2-F63C-3BB6D6A1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DC9-BBA5-46FD-B859-E5335E19F2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D5413-2624-1741-0C17-446FD8BF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3D1AA-CB30-2BB8-DD2D-D60D65FC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1504-21A7-4A53-9DAF-D3614DFE3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37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20D62-3864-CEC7-9114-DD9D20A0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5AD3B-5A9D-D36B-1BDC-718B83F2F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F0DBD-DDF0-3C14-0A27-4A9CEE3B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DC9-BBA5-46FD-B859-E5335E19F2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41AB4-AFDC-5B4A-C100-A157E1AA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E480B-7C19-B00A-C9EE-DA6C4D5B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1504-21A7-4A53-9DAF-D3614DFE3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4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B2069-1BB4-8079-3BCB-6AD315A75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8DF60A-8727-CA83-75B9-7C576D3C1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BD242-F6E0-4A6E-934B-D44DEB74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DC9-BBA5-46FD-B859-E5335E19F2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7A3AF-4D5C-AAA6-3B84-73EFEE99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E625A-E75D-D066-4004-5CF04A2A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1504-21A7-4A53-9DAF-D3614DFE3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85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84040-48BB-1BB8-F85F-B21510B6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68DD3-DD44-1757-52F2-9F081BB54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8C08B-3462-56E4-4685-A192350D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DC9-BBA5-46FD-B859-E5335E19F2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ECBCB-25EC-29DB-16EE-E6D9F1C4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0EEBD-18C7-7078-B3C4-BE2F02F8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1504-21A7-4A53-9DAF-D3614DFE3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7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E49D9-1322-C25A-5689-96DE00A7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E2C0AF-0BF8-9730-04DE-55EF7D06A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DA6F0-BE60-DA43-9C70-10DAC687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DC9-BBA5-46FD-B859-E5335E19F2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13E2A-AB6F-B0C9-A05F-959F877A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A3A0D-1929-ACBF-CF21-DD8134FF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1504-21A7-4A53-9DAF-D3614DFE3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9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4CA87-1246-1605-3EC6-C18D683A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C9497-C968-9019-A970-A347C6869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F35F8C-475D-DF55-2925-3D1ABCC7F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70BEDB-0C1F-FEAF-C9AF-C8D93F54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DC9-BBA5-46FD-B859-E5335E19F2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416E1-D9D0-916D-F663-51927A72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461FF7-5FDE-EF70-C75C-75EE0293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1504-21A7-4A53-9DAF-D3614DFE3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96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7F633-1C89-3562-FE6B-D1EAFC2D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EE627-510C-A005-00CD-30E9D5106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DF52D4-8496-21BB-F3EB-ABE76C6E9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4BD90E-8DEA-84E0-A643-9FB71AE28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51EE50-3C74-987E-B2DC-DA2DCE6F3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9AB92C-8CDB-F345-F7DE-E44E88F3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DC9-BBA5-46FD-B859-E5335E19F2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1F1756-64DC-6E9E-CD0C-FF1EE305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51E278-ED33-9644-BF9A-6DAA4EDB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1504-21A7-4A53-9DAF-D3614DFE3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33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699D6-0EDD-6B47-82E9-15AF9C2B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4BB083-3080-1146-0DBC-810CD25F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DC9-BBA5-46FD-B859-E5335E19F2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957917-2212-F6EF-7E32-F45E2F59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AC0D21-645F-8834-1206-E94122A2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1504-21A7-4A53-9DAF-D3614DFE3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9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7EE737-AD93-1E2D-4E38-72E0C34C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DC9-BBA5-46FD-B859-E5335E19F2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BDC264-428E-36D8-D256-A10B676A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43B746-D707-C088-8699-9DE6F5DB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1504-21A7-4A53-9DAF-D3614DFE3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7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ED6AF-F3DF-DE9F-57AF-99224F23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78AE7-BB95-3D2E-7A32-2B667E10D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6A908A-6C6A-49CB-D2FA-96AFAE52C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82879F-21EC-F340-2495-3C8DE0B1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DC9-BBA5-46FD-B859-E5335E19F2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F1E087-8BC9-40F9-6511-60CD3301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3CB04B-8BE9-9FE8-CA23-923CBD7F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1504-21A7-4A53-9DAF-D3614DFE3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4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88C64-747D-2AB6-08D8-9EFED51E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1C3B84-5503-53EB-5359-266A383BE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15A900-3C1D-B7B4-70B7-46B117881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B9282D-F8A3-69CF-10D0-52113034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8DC9-BBA5-46FD-B859-E5335E19F2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4F930-5343-F1CF-A53E-BAFD5FD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738BDE-BC23-6964-7FF4-1D8399DF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1504-21A7-4A53-9DAF-D3614DFE3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6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498AE6-6582-1937-E748-CABD0A57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0ACF7-F128-82FE-2785-BC5E1155F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12A43-5650-8D0F-D13F-7262DCC34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18DC9-BBA5-46FD-B859-E5335E19F2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E98D6-AD9D-B532-92A1-018E55DD6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6ED1D-6098-9049-2688-2A80776EE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61504-21A7-4A53-9DAF-D3614DFE3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33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506" name="Picture 2" descr="1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2024-03-10T07:11:58Z</dcterms:created>
  <dcterms:modified xsi:type="dcterms:W3CDTF">2024-03-10T07:11:58Z</dcterms:modified>
</cp:coreProperties>
</file>