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7ECD6-A322-2B83-0BCA-1B26E82C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BB8494-D098-160E-69E2-DE0A1D949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11AE3-68A9-70AE-56E3-54E2E4B5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607A2-A1EF-5E01-73B1-CC7E7C0F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94584-729A-0E82-81D6-74251265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CB519-DAAC-6FBB-94A8-CEE20E0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904547-938C-6C47-B9C7-5511F52A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7D4A7-3240-5A3A-931F-6243C82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E95FA-C6A7-4ED9-EA02-F34D9CFA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4E29B-9100-C949-BD56-219F4120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1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79198-A869-2CF0-54D9-E704920F2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B155F6-5242-EDFD-B37A-3A21FC5E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F3077-5CED-ACCB-190F-3C5AEB2A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0EF8C-8E95-AB4A-400A-622662AB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D55C2-B47F-B8CB-32C7-F6E02BEE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845F6-C3AC-F07B-FC41-D6313F83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DA7DF-F2BB-CEA8-2552-AD047F27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D0D03-A53E-2722-40BE-8D4859D7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71480-2FCC-6801-98EA-6C6719A1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B8403-38B1-3E9E-6C10-DD15B858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ADA7-CAA9-5C7E-222D-526B570D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92641-40B1-7366-4C9B-E758D192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B441-FD55-8955-6902-C9F70D7F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D987B-2F74-EA42-A97A-559643CB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C299A-77CE-8825-1F82-A549D97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2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EDFC9-0B43-7A21-6BB0-1F18A5B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C5917-DF6D-7476-35B6-49CAB80B3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0F24B-CBED-AF26-4892-931D1966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1EB6C-D2AB-0690-953D-F8BDE414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9C7D1-E4F8-11F1-97C3-62B681D4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EDB39-509E-E030-4EA3-CB4FBF80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2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BD4B0-68EE-F6F3-A34A-E28E6397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FA61A-9800-2929-0F50-C7FBEF295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3F258-F28F-408E-E5EF-39C75F7B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66AFC7-47C8-6C4D-A98D-34A93A45A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AA8D48-E23E-7C9D-26FE-06D2A7DF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3EDBF-2A6F-D6F4-E730-572BA673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0DD8B-D472-FB4A-7498-E6E72CEA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3B29D-2703-EE48-B029-181A32D2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F4F46-E3FD-C3E5-D458-75BEAB15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899E4-9132-293A-FE3B-C9F57455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C1C51-1590-5CAF-C984-455C1E7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319E9-3BEB-621D-B3BF-E9777848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8D4BE1-A495-0D6A-F387-75FB9050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255E7-329F-2952-BF46-6EA760C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8DC2E-10B3-1CC6-5490-F37C141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87D21-0DE0-E4F1-EF2A-AF161150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7147C-A622-125C-E3CD-4A941804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29EC1-9AF4-91F9-1099-BAD11442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09519-5FE3-0E48-5C0B-E14C7A7D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105E3-25E8-A909-06E9-B06BA925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73FEE-843F-452B-43C6-802D8C97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3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0DCC-CBDE-C096-3F7A-49E91557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CAEDB-5BC8-232D-C8E3-5F01B363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7545A-AB89-8AC0-EF33-C2E67FA19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37386B-60E4-A1C4-B357-FD01B605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9F2F9-E996-D358-BC34-7CEF55FC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EEC0D-2701-9E49-2203-D89AC2ED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81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11510-8398-ED78-687A-4881CECA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E488B-049A-A52F-4A95-629CCB70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DED60-DB18-DE3A-DFB4-7531DE953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AF114-0D61-4069-9132-085EBEAD65F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F68A2-D3A4-1A14-D233-DFA2C737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8429A-980E-7D7F-40AA-6FFC92756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6DEA-ABBC-4C39-90BD-2E9B08093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1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554" name="Picture 2" descr="1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2024-03-10T07:12:09Z</dcterms:created>
  <dcterms:modified xsi:type="dcterms:W3CDTF">2024-03-10T07:12:09Z</dcterms:modified>
</cp:coreProperties>
</file>