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723A4-F1A0-7AD4-CD82-AAE1DA379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2C37B-4ACF-5967-0AE6-5FA2EB9CF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6BF9F-FBEA-E64F-A552-4BE7FF08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EEB-B8EC-48B5-882A-0082D6F49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C616E-6454-CABA-A58E-4EF3D67E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3663B2-3817-138A-5F0E-7FF6B5A3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1791-514B-4DA1-925B-97E1A6E47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44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5E81A-AB4A-BE9C-3DA9-D7ED9CA7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7F928C-0CE0-81B1-B113-CBC1B8C69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E8411-7DA3-BA1E-1229-56913399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EEB-B8EC-48B5-882A-0082D6F49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87858-747F-EACE-BC55-BBD8A854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D6538-A6B8-955E-140B-8D517C4F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1791-514B-4DA1-925B-97E1A6E47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20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2A63B4-7504-7B70-02A0-9C1AE168C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970811-9507-C2CD-34EE-87E32DA0F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05172-CC1C-E2A8-1CD4-B18B7DA7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EEB-B8EC-48B5-882A-0082D6F49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B10CF-0F15-03E4-072E-FFBC38B6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642B8-835B-EF34-C639-10810B08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1791-514B-4DA1-925B-97E1A6E47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86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AE7BE-BDF9-966D-3A80-EFF39244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FF32B-3C6F-3BF1-91BC-666FD0C89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83D56-CD94-4586-2CC3-9C4DB866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EEB-B8EC-48B5-882A-0082D6F49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1A2AF-EECB-A7D3-5FC6-7732EB34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7B0D5-D1C2-EF22-F549-469032E2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1791-514B-4DA1-925B-97E1A6E47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6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91A43-E19D-1C30-3B79-6B033D05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D43C68-B500-EAD7-AC85-0A40BD36A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292D4-B961-929F-EB9E-11AF0F2A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EEB-B8EC-48B5-882A-0082D6F49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8F3B4-45AF-3C25-DD95-D687382F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DDF72-C7E6-ED3D-642D-5A247BA6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1791-514B-4DA1-925B-97E1A6E47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03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70099-677E-08DD-0D18-C65B296D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9DBD5-59D6-572B-09E9-482CFB436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F094B5-EC21-5964-C5FC-AB3AE6D14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CA7A51-798F-4158-A4DC-1CD17EF8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EEB-B8EC-48B5-882A-0082D6F49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C55B8A-184F-EAF1-B86E-24EC88FF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FDD7FB-8E68-838A-A6D7-DB79BE7D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1791-514B-4DA1-925B-97E1A6E47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82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53A69-CFA4-5E04-C886-9B4F6D9B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926F27-A558-175B-42D6-4B12EB809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57EA54-9C50-78E6-50D0-9290423FE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440C0B-20CD-F787-AD48-8A78FC368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CC1D91-2EFE-2CA3-C25A-6B99EA078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12D82F-478D-C4CA-3D5F-23696BD3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EEB-B8EC-48B5-882A-0082D6F49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B77A15-372F-54A1-8D77-B8ABDAEA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3A332C-7007-F852-C039-F3496824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1791-514B-4DA1-925B-97E1A6E47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05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8C292-630D-1CA6-5B75-C23061C3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EF1B21-01E9-6F71-71A3-F8080C21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EEB-B8EC-48B5-882A-0082D6F49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B60430-9B6E-F14F-A071-25BB218C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40D558-00EA-1D28-62C8-B1665D55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1791-514B-4DA1-925B-97E1A6E47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09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97D618-6BEC-271E-D27C-45D08C04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EEB-B8EC-48B5-882A-0082D6F49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A5B31A-06EB-293F-F531-A50D711E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FEFA4A-129B-9520-9C1D-DC721E88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1791-514B-4DA1-925B-97E1A6E47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92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83D00-9CEC-F3A2-AD3B-806A5FD4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751FB-2353-F3AE-C5AD-A135FC57D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76DDFC-F583-36FD-EF20-7E4311FFE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84962C-7982-E6AB-91CA-3A79E177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EEB-B8EC-48B5-882A-0082D6F49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F5FBE5-D270-2BB3-2FB8-3EB591DB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C8A83C-7E78-E670-C3F9-3256F1F8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1791-514B-4DA1-925B-97E1A6E47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66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FC67D-E1BE-1E45-0A64-8750865E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B1F0B6-3F93-CA09-209B-58F46FC41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8C763D-9602-E365-6958-6420628DA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C12069-5BA2-06DD-39D2-9B2F4C12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EEB-B8EC-48B5-882A-0082D6F49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28D312-80A7-E48B-7B20-3305F01FA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E3DDC9-0CFA-596B-BE5D-F472741B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1791-514B-4DA1-925B-97E1A6E47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73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E27B6B-56DA-D665-E0D7-520E4AE61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E9D578-8C89-49DF-E9E8-AE5C2DE24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FDABB-211B-0244-C229-16361A965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46EEB-B8EC-48B5-882A-0082D6F49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50184-D3BE-C2CF-F199-8095D313C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C8E2F-BB07-2B0A-E505-D87CB1294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71791-514B-4DA1-925B-97E1A6E47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5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602" name="Picture 2" descr="10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2024-03-10T07:12:31Z</dcterms:created>
  <dcterms:modified xsi:type="dcterms:W3CDTF">2024-03-10T07:12:31Z</dcterms:modified>
</cp:coreProperties>
</file>