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269C1-E080-264F-3401-9A08002E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A01EF-293D-7397-9EDF-01F39E668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BCDCC-76B5-51D5-A2FB-2A955CB4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1871E-CE38-B2A0-0480-E8144886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9DAE1-B176-6515-B225-8C3D9044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5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F8C4-732A-3F19-15FE-069BF108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95646-FF5C-910E-4EE6-CD9988963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A4C17-46A8-D5EF-A1AB-7C9947C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F26B5-FD84-B438-8FC4-970C1F04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EF3F3-FE07-7762-231F-5E2429F2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9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A5982-35F5-1B84-C393-7B9D71860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10ECD-896A-BBB1-FBF8-3B619E7A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D045E-8CA0-01DF-245C-3B34B5F8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101C-DE06-CF89-9ED0-A62CD0C8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E407-BD2B-0325-A704-18D9C127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B42B0-D187-225C-FF46-9D3D759E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82986-077F-68B1-A1E6-24DC6250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06D72-7BF9-979B-1023-FFE5A04C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14070-5A4E-3D88-91B0-E600E245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C0D3B-0D5C-155C-A2C7-F4440DB2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928E-6971-E5BF-FD66-2D99D38A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987E6-8B1E-D63B-513E-E260346D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A53EF-AA3E-5BFE-C6EA-8B7F69CB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0C478-03EC-0AF7-1376-95BEC4BC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95856-70A7-9DB4-B5DF-CF22E43F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EB62D-BFBB-199A-6B96-EA24F616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38D2C-42EF-2B2C-A8A1-D7D7B1A0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8D4CC-D7EE-B0C8-BAA8-A8EA2FF70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86C8D-A416-625E-C0BB-679172A7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D98AB-C3B4-BAA4-F936-11C6C53C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A188B-87DC-40AC-3281-A27835F1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6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D010-7D25-3F71-F7FF-FAFF6A43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48FDB-3524-4253-4964-AE313053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47C8A-DC08-0C94-BB51-2699F9D5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84E686-DE4E-C8CA-2FCF-1F8D1044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3532AF-F65E-B82D-A353-E2ABE5340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E1395E-A1BD-D17C-BDB8-C47BDDF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CF58E-C748-2003-1A85-562ABC20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37BBBA-86BA-F406-3B0F-1B1B9E80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8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62A1C-0D69-F882-9623-6AD2304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7D222-F2DF-E4AE-A2EA-35F0BC7F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5FE7B8-CDF1-1E14-9B2E-F44A2675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1A083-0350-DBBC-EDA0-0911C3F1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7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8E13B-8E54-11E2-8095-B8032FF3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386E7-BA00-26F1-C004-C4F41876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31293-F545-7D88-C584-49374C5E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0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D21FC-6481-30F5-1A90-C592A2B5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695AF-8B48-ECC8-793B-32F97E26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F098D-190B-A0A5-D750-2B843DE7E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10689-474E-6354-FACA-8AA7AFEB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8E814-163C-A786-3145-D1CED252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B4F6C-91E4-8B01-A539-2C984893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48A55-9123-B45D-69C3-B48B87FD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7A143-ABF4-C082-637C-1AF4D21FC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34AC0-064B-1030-8A82-BCF9A846B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95A19-A8CB-D8B8-F84F-681DA122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E2568-611C-9A87-58FE-6F571EC5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10E7E-A909-65C4-FD9C-8CE4FED2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1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88BD01-E05A-2F55-7FEA-8B517CF4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85ECB-8ACA-1DEB-72E0-08C385A5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3788B-2440-E18E-6DBF-EA5C91B47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521-FAF5-4248-9DC6-854EA6502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26C93-569B-0BB1-DF8E-5CD263C47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7B1CB-577E-E715-A505-BE2CFF681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8BA1-1AB6-4131-8C62-4F5E3A68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6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602" name="Picture 2" descr="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2024-03-10T07:12:42Z</dcterms:created>
  <dcterms:modified xsi:type="dcterms:W3CDTF">2024-03-10T07:12:42Z</dcterms:modified>
</cp:coreProperties>
</file>