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DC16-C449-A158-773C-6F6D4E90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796E4-E878-8899-F0DF-90A43D54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735B6-F215-8D13-5AC9-A03FDED6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58038-15FA-072C-5207-DDED07A2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E698-CEF0-F896-3AEF-B20795E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4AFA-D8B3-0DE3-9584-78EE10BD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4768F-9859-BCFD-2C7C-C57CD220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D0CE7-8F7B-6403-AA6C-56EA397A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14628-B316-EA6C-9FFC-BCDD3E4A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0F60-2530-7608-5AB3-9C5C7F24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45150E-D1BA-0E41-7C59-298F2D12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41AF5-2089-5C5D-1CBA-190C9792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0B9D-44D5-EAC1-5601-480B33D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1B790-0B06-7B6C-78FC-13A16D77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9824A-3DE7-5705-41CF-99A81B0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6898-BAB5-EBEF-E5E4-7491E951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5314C-28C0-2685-F152-61599648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98452-052D-5877-C440-801FB0E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B6B0F-61EF-2B4A-9664-565488F1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C5A0-44E3-A241-F45F-835B0190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25206-4490-0D4B-7C23-9EA683D7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2AF2E-473E-CFC1-02A0-AFCE5B76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3A580-8C78-57D7-F19F-6F3FE8B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25788-27A7-7337-2515-AA832B67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31B5C-C8AF-1937-0835-36BD1712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721F-BA97-115B-73CD-99BAA1FC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B63C4-92BF-BAC6-1FF2-918400274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3F866-1CDB-9F10-0EF1-E03030EE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8167B-B950-5868-1A86-35E48A9C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D5410-3D26-4A3A-B5AD-8D71F29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D60EB-66EA-2977-C561-F548B0AE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4303-6071-6039-D78A-92D4A5E1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B320E-E6AA-B63D-C4F3-E6F7DC25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A319C-6B42-0939-02BD-08E13BFE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88030-C95F-4797-58F2-44E0E47C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EB1F3-B058-3A3A-BF63-389D9083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696BE-EDFE-1AC0-90F7-8FD37008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ED9DAC-FE05-8B3C-70AC-044668CF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936EA-042F-B217-2159-9D1C6461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6769-A2FB-4CE5-73EF-1F0DF787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1A893-9A15-5D01-0F45-89A8B725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75D51-4CB2-F89C-CB22-06390D58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C9BFB-41BA-9CA1-84D3-7205861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9E4FAB-88A2-6821-30DC-B8775162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EA07CF-CCDC-AB67-ACB4-7F26E5D0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00423-83F7-6893-9711-50B6387C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7438F-8EB3-2C78-7394-ED9BACFE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F1BE3-2C81-3F82-FB1C-7C5C1636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434F3-CB77-DB81-77CD-1848FE9C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C152-47F9-653B-7C54-7FF34909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DE796-C3A9-9384-BD87-1DD870D9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DF42-7756-36F1-1CB2-954188CF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C86C4-D16E-1A83-EEDF-6F261BD1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95FB1-56D1-435B-FD52-E0F75A7C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7058C-C27F-4305-3AB7-DFFEF2546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43E0C-0C29-BCD5-FEFD-3D7E1433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75823-BE8A-0E71-3B9B-AF5FBCD2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AE003-5801-F0B7-3B9D-E446B09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D800D1-850C-82A2-A360-596795E4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35E53-6995-9ED0-D5B5-76AD290C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47239-7DB8-F94E-82C7-C8E2C3FC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66DC-40AE-474D-93A2-770AF641C0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39263-FFC5-DBD8-642C-0F28F0BF2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DE942-F64C-F9A9-E7C4-5DFF79939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89C2-E356-446E-9202-23F227DCC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675" name="Picture 3" descr="10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2024-03-10T07:12:53Z</dcterms:created>
  <dcterms:modified xsi:type="dcterms:W3CDTF">2024-03-10T07:12:53Z</dcterms:modified>
</cp:coreProperties>
</file>