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6DEC8-7581-0BE4-91BB-884391F87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CBDDA4-649B-E253-AD5A-16C8D26AF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8879F-BB01-EC6E-E322-4D7E5BF8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6A0-69D8-4A69-A49F-D7B85D5C4C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C1754-5C02-5B7E-7E2F-88498DBE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2B370-3241-57FD-3C23-A99B62D7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DEC5-8EB4-4A1F-97E5-B83E61D09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4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CCB3D-A33E-ED49-249D-26DB65C7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6597C1-5847-8544-8CE2-AD53A7C11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F1A8D-6DB0-4EC3-DF9D-CFF754C1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6A0-69D8-4A69-A49F-D7B85D5C4C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2E4D0-1AA6-F0C9-807C-24D9CB3D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940C2-A905-E922-8EA6-CC062108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DEC5-8EB4-4A1F-97E5-B83E61D09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9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777F65-2A5F-A765-4D7A-A54EEDD96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043FF7-F392-9701-26DA-8CDDB989B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D940D-6B89-2817-00C0-2C6AE207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6A0-69D8-4A69-A49F-D7B85D5C4C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E23CC-CF75-229E-DA0C-FF94C528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B0891-658A-F950-CF73-0A6A6819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DEC5-8EB4-4A1F-97E5-B83E61D09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6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D0EB9-951F-499C-F2AE-3C4ADAFC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7E9A6-32C8-AE16-6D26-FC93D5E6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8AA92-3ACE-9ED4-D0FB-E3BDC75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6A0-69D8-4A69-A49F-D7B85D5C4C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048BB-5AFA-2083-C01C-B36E7D40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BC856-940B-5F44-C8D8-CA80A0B5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DEC5-8EB4-4A1F-97E5-B83E61D09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66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D8B52-F2B6-8116-F161-DC8CA239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22147-D1A5-588B-2382-EFA7F581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12ABF-EFBD-7036-1135-96824F86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6A0-69D8-4A69-A49F-D7B85D5C4C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978B2-1BA9-9908-A1B4-F743DFAE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FC89E-9259-3928-E754-3B72247D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DEC5-8EB4-4A1F-97E5-B83E61D09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84C99-CEB4-8729-E4B4-04620649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A69E4-4003-1EEE-7ABD-4E88AF126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C09D33-9A5B-C935-B5F0-B1C328C03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52A85-A887-7A74-9795-636DA01E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6A0-69D8-4A69-A49F-D7B85D5C4C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70E5F-E5E3-0B25-4823-E829A7E3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8AA91F-80C4-E6D0-7374-CA2DF772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DEC5-8EB4-4A1F-97E5-B83E61D09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33186-D381-8B77-94CC-1598D78C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9D378-243D-09FE-9FE9-713B6E9C9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203CC5-E420-09B1-E531-98CE5337C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5CA202-D0F7-EC29-2E6B-38D7C146A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19E913-7366-5359-7216-6AC754474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DEEA1-2EAF-D650-DFF2-3B628453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6A0-69D8-4A69-A49F-D7B85D5C4C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90C593-A662-29D5-AABF-568750EC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CD057-1E11-0CBB-03B7-81BBE802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DEC5-8EB4-4A1F-97E5-B83E61D09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0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D4300-05C5-BF61-435C-548736E4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3AC386-1FD6-4ED6-1DA6-1864814A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6A0-69D8-4A69-A49F-D7B85D5C4C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023AA7-EF43-3057-8440-5B58F544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071B3A-BFCE-38E4-6B4A-FB859C72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DEC5-8EB4-4A1F-97E5-B83E61D09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5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7CC30C-D1D6-6A6A-DC86-C81DC36C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6A0-69D8-4A69-A49F-D7B85D5C4C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B9D6AD-4751-81EF-1CCC-3E907CED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B15E93-48F9-207C-94E4-39C9BBC4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DEC5-8EB4-4A1F-97E5-B83E61D09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6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5EA13-65C4-2C7F-0E40-01B2A5A1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93A74-A460-C300-7243-0AAC1E7C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E71A6-45FF-C959-07C7-860EA3F8F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11A70E-1E4E-7889-A2D0-0B1D26E2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6A0-69D8-4A69-A49F-D7B85D5C4C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D1A33B-F392-6DF0-627C-3CD10F7A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AD4DF-9C6B-B203-057C-B3333765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DEC5-8EB4-4A1F-97E5-B83E61D09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2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2403B-F2C2-FB88-E7C2-A6D91507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4AFA06-4205-56D9-7512-7839DC680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C1AEC-7462-0160-C102-2C42B2CCD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1BD2A7-A19D-EED8-C380-7B5BA45A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F6A0-69D8-4A69-A49F-D7B85D5C4C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4A25C-3D20-C638-E41E-C1F1C1A1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C286F-29F3-6C15-8AF9-82830E88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DEC5-8EB4-4A1F-97E5-B83E61D09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2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710927-A5C0-F635-5302-04251003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CF174-75AF-2207-A5D0-61664E04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0A5D9-1F66-35B1-33BA-F3860A893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6F6A0-69D8-4A69-A49F-D7B85D5C4C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FAD69-1E5D-D28B-44B2-4102514F3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E0FCE-5393-E2A3-078F-CF58D0871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DEC5-8EB4-4A1F-97E5-B83E61D09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42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698" name="Picture 2" descr="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2024-03-10T07:13:15Z</dcterms:created>
  <dcterms:modified xsi:type="dcterms:W3CDTF">2024-03-10T07:13:15Z</dcterms:modified>
</cp:coreProperties>
</file>