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355C6-07B1-0E55-4E18-8DB82719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EF2DB0-9576-0643-620D-C0139E5F6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5C91F-894C-E326-7DA7-D7482C43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6F8-89FA-46AE-BCBD-302EDAF0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C6313-B51A-C1C1-7545-B6C4093F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E16AF-3C4B-CB19-6219-D74AF41A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92E-6F3B-4F99-A8DC-D0F52E8B7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2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70191-8532-BB2C-E625-3F709E47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7A0B33-F917-B02A-A8DA-77F1234E3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CA4D8-B26C-6917-BF8B-A139906E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6F8-89FA-46AE-BCBD-302EDAF0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9548B-30FD-631E-B584-6F417FF5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BDE34-2B75-E764-0C0A-D626581D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92E-6F3B-4F99-A8DC-D0F52E8B7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5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E1DC1A-3455-2C2D-CF3A-C88010C54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E32ED3-7935-EDC1-AC37-9203058F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D273C-0AD9-A577-6E20-56348B06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6F8-89FA-46AE-BCBD-302EDAF0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98341-0272-E53A-F683-048CE16F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79C8A-457E-DBA0-0251-773B24ED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92E-6F3B-4F99-A8DC-D0F52E8B7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9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FDBFC-D0D3-63D0-7D66-747222D7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07D46-59E7-4F23-153B-B7BA99D5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F17A1-AB58-C575-D50A-A31BA54C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6F8-89FA-46AE-BCBD-302EDAF0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356C9-00B9-07C7-C0AC-051F5EF7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15898-3C9D-7F61-0E7E-2E228685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92E-6F3B-4F99-A8DC-D0F52E8B7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5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EBF39-8D7E-E598-0883-1A1BF10C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4015F-BB45-D236-2869-60298443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BDB27-9C15-CFF6-A78C-B4C1574C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6F8-89FA-46AE-BCBD-302EDAF0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F0C5-7CA0-1EB2-B144-05D0450A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D7EAF-7C13-00D0-9C56-99E60C27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92E-6F3B-4F99-A8DC-D0F52E8B7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7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2E70F-18C5-6931-A3CD-62E6599C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D4654-A0C5-8DA0-8105-9E513012D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1C2678-0E96-28F2-E654-C14D02EF0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ECF4F-D595-D065-9BAC-2E91D2F6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6F8-89FA-46AE-BCBD-302EDAF0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45E399-A554-A800-95CC-98680684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E3381-166E-DDB1-FA9B-C5E024B1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92E-6F3B-4F99-A8DC-D0F52E8B7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7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6BDB5-786E-2E7D-C756-79A9D103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D2768-70EC-44A7-DB73-6A01A8927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65B591-8738-7ABB-D2D2-2A4CEBA30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ACA852-434B-2CCC-06E7-EE45DABD9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952E69-ABD7-43E3-12BD-306B9542D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8BDB10-52C5-CB35-FD22-BBDD04C6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6F8-89FA-46AE-BCBD-302EDAF0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F75AF2-8FD2-3F9F-7005-FB65E9DC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06493E-1CBA-F5BA-8C2D-6365AFA2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92E-6F3B-4F99-A8DC-D0F52E8B7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6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0E81D-9E15-7607-4C8A-518B1050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CF8CD0-565B-21B0-7DE9-124528D9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6F8-89FA-46AE-BCBD-302EDAF0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5949F3-0DE6-2FAF-9EC3-83EA6273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D725A-D85F-FE7F-82DF-80687253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92E-6F3B-4F99-A8DC-D0F52E8B7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31452-7416-5A24-E4AC-37038786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6F8-89FA-46AE-BCBD-302EDAF0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10BE48-1FB4-9F4D-3A4C-31D297D5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C0AB5-673D-CDB1-0A00-F96703BD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92E-6F3B-4F99-A8DC-D0F52E8B7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1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1B84B-FE8D-F177-F4EF-556D52C1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F0E2E-5772-D54D-4F93-F73FAABE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9AF517-3C86-00DE-9A30-63B07FE6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172380-C4E3-EB2C-C1C8-769E2446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6F8-89FA-46AE-BCBD-302EDAF0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A7A48-1BA7-26B6-1D79-83164E83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7CF6F3-852D-7987-2742-307A5E71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92E-6F3B-4F99-A8DC-D0F52E8B7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04291-4E38-5BD3-3038-EE5E1E28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CC8C5B-C703-DDC6-92CB-ABAEA3052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E123B-9293-A1AC-76ED-4274DA75F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D530F-C683-1922-C896-F6568250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6F8-89FA-46AE-BCBD-302EDAF0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009F9-636E-3C15-3018-20DC39B3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62B2F-AD5C-D925-A4CE-989FD3EA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92E-6F3B-4F99-A8DC-D0F52E8B7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351E69-FB07-8F4C-519F-8533954A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62EC7-6658-C90C-145F-4B69B626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75173-9EC5-E6BF-C152-0D402B7B0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E16F8-89FA-46AE-BCBD-302EDAF0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1DD85-67DC-21EE-2BB7-170F5FC88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2A2FE-3B2F-89F4-5625-5E6B37E4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A92E-6F3B-4F99-A8DC-D0F52E8B7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8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746" name="Picture 2" descr="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2024-03-10T07:13:48Z</dcterms:created>
  <dcterms:modified xsi:type="dcterms:W3CDTF">2024-03-10T07:13:48Z</dcterms:modified>
</cp:coreProperties>
</file>