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71648-6A36-96C1-7800-C457124E7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94C3E9-E28C-62C1-F3F0-5809BD4D6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0045D-B7EC-A5CA-1E9D-3E6EB203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D6EE-DD9E-4594-8198-AB67CB7E52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A6287-926D-90C5-0878-A4A2A0A9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FACF3-4A7D-CA79-F83B-ADB5B0CA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E85-B779-4BB3-AC85-EDA61735E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04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3AA3B-0539-109D-7AE2-85FCA52F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329C48-3AE4-8CA8-01BF-F29956FC7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AC37B-EF0A-A573-CC22-9C77F0ED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D6EE-DD9E-4594-8198-AB67CB7E52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D2B4E1-F930-E02A-9407-FBA10A9B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5CEB6-1410-040B-7D08-A98D60E6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E85-B779-4BB3-AC85-EDA61735E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6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3B625E-9686-E784-198F-688E96834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35F4BB-21DC-7861-3587-195CE4614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DB83C-3A4B-0F45-8B67-AAE7D5BD6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D6EE-DD9E-4594-8198-AB67CB7E52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2D6BBF-3F49-ADFB-3D3B-E303DE4E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C1B35C-34FA-3CB9-6C96-83F0A4CC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E85-B779-4BB3-AC85-EDA61735E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28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42D07-3A49-3208-456A-841C1003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AAFB3-51A3-3D87-F29E-D8B93E517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33BD0-8817-8D5B-C0D1-645B51AB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D6EE-DD9E-4594-8198-AB67CB7E52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7A7CD-1D9D-2EBA-33A8-68FF034D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E76598-D1D9-491F-D9D0-1FD6BEB9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E85-B779-4BB3-AC85-EDA61735E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88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51E11-E114-497B-5016-730024F2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8DA518-242B-B828-8CDB-EB67DEF33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7CBD3-66E2-A063-2AB1-C8738EF3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D6EE-DD9E-4594-8198-AB67CB7E52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C9C4C-D31D-6F8C-D13D-762A4252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5F3D2-96A2-D025-8EFC-35E55654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E85-B779-4BB3-AC85-EDA61735E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0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16C68-EC6B-606A-A953-C15ADB54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1AB48-CA58-F5FE-B1BA-3634B0D82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B927F8-0F5B-0DC2-EA91-DEF09A6AC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94763B-DEBA-416A-7D69-203A29E1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D6EE-DD9E-4594-8198-AB67CB7E52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EE2AE0-CB3E-85F9-F0F6-567A3584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524AA5-1D4F-9693-A8C7-C5B5D246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E85-B779-4BB3-AC85-EDA61735E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61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F632B-0A9F-13CC-D8FB-A81A91D6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9B930-4D33-7D57-E878-F9877E1F4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80B310-CC7E-8BC2-8385-5762DD4D1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68ECA4-D87E-E358-5054-2C2EA23D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DDA2BE-09CF-99AF-5BEF-A37D72D5E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236A7D-1DC5-6D73-E3DD-1360AE3C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D6EE-DD9E-4594-8198-AB67CB7E52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1CDD54-5807-8C4C-E210-B458308B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DEC4E2-7918-7374-89C9-D997D780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E85-B779-4BB3-AC85-EDA61735E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5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EF36A-5FA5-87FF-6AA0-44798CD0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1A9F60-EED7-488B-6C33-AED0B43C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D6EE-DD9E-4594-8198-AB67CB7E52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92039B-49A5-B169-9058-E81A1140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ACA1FE-3FF1-8039-588B-1D113D62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E85-B779-4BB3-AC85-EDA61735E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11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BDAECB-BA71-15AE-1534-2444AC53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D6EE-DD9E-4594-8198-AB67CB7E52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F81F80-78FC-1449-6B49-7E95FAFB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E5FF3B-7DE1-D832-FAE5-1E810679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E85-B779-4BB3-AC85-EDA61735E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09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584E6-7E11-873D-7476-BA9613B7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FB4EC-9543-241E-BA45-966187CD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5CA9D1-8FCA-FAA0-0221-A7FA640D1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B5E32D-3CB9-FB72-34C1-087DDB1D3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D6EE-DD9E-4594-8198-AB67CB7E52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96DC1-EC56-AD3E-789F-A0E51A6D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7520FE-F256-4BC3-35C4-3E8E50D6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E85-B779-4BB3-AC85-EDA61735E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81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9C6D3-001E-98D7-E373-99556353F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A5ECF6-0199-0A5C-F919-D4FBA85D6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421C56-6A3F-3C0F-97AE-E36B0DB46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EC55C2-D6D2-D631-6E7C-DC23CC9B5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D6EE-DD9E-4594-8198-AB67CB7E52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DD5374-14D5-459D-C84F-0C1D6711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655B6B-5681-83D9-D3E8-674232DB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E85-B779-4BB3-AC85-EDA61735E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26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AED9CF-DE1D-DCE5-E7E9-69F2C362A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146EF1-98DC-CC7F-D843-C2B56B563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77306-599C-E1AE-4441-4AC956B99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D6EE-DD9E-4594-8198-AB67CB7E52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5C5C1E-088B-DCC6-9D14-C7FBFE723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871CD-B23C-86C3-F2CA-D34B25E0B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0E85-B779-4BB3-AC85-EDA61735E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2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794" name="Picture 2" descr="10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2024-03-10T07:14:10Z</dcterms:created>
  <dcterms:modified xsi:type="dcterms:W3CDTF">2024-03-10T07:14:10Z</dcterms:modified>
</cp:coreProperties>
</file>