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6F184-72B8-844E-1656-3E2F1302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BA5492-8003-672A-F246-A3C962023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60AB3-6782-7144-8957-5EE34E0B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0247E-8C1E-33C2-2D6A-91C7F1A2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B6DB4-A712-C401-E37C-A6A0C794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0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91ED4-8E67-59CB-ED22-8F421573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F83E13-EDE1-B6B5-895F-14C8FA6AA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5615F-BDBC-B826-CDBF-F7046719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D330-965A-607B-9010-25890CBE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C565A-CDAF-ECF3-A744-CADDCF63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5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3E6C6-FA13-A710-7B1C-D8C4ADA8F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A30DB-DBE0-50AA-81DE-FFBF2BC3D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FAC9A-DA5A-F2EB-656E-2AFF66E5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5A2BA-A828-16AF-11DC-F4D6B5FC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59B61-618F-7850-40CC-675E9467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6E3BD-B09F-3AE4-D4B8-1FF14A4F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75248-37B5-89CE-174B-F08CDD6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AA874-405B-05C6-05C6-84F25C05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313F6-7C5D-6592-116D-E000A0A0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7592C-32D4-0349-8CC8-76A7354B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3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FCF1B-AD1D-B7F6-DDC6-EA8F5EA7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80AA6-6400-FF1C-547E-D22FAAF4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DAE67-40DE-31E7-48CF-33EE654E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7496B-FB6B-E6AC-36FD-6AE75BBD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D5D14-6A9D-FBA4-2134-81E264B3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5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6788D-340B-7CDA-6B1A-4FB51D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2C2BE-DADE-AB76-80F2-1C4A81483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F09F1-EE1D-A2C2-E143-D3E1FAC77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8616F-B10A-AF7F-5CD7-E71129CD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26EF1-6FC9-530C-A502-9C2D5636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05515-EF63-5625-B1BD-48F33868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5BBF-3F87-ACA4-DEEE-1ABF5020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1EA0A-D0EB-48A4-CCB1-909720E2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83756-85BB-CE24-5D97-851E1D77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854A9-34CA-6842-777E-BFD22EFD0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AB7016-FE02-4F5A-6411-E642FB7AD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6C05DE-433F-B49F-C6DD-1C4C831C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89A797-3DD7-198B-6ED4-6C51FC12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F9439-0DCC-2290-6D38-E183EE1B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3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8C284-6B2A-F30C-CDAF-B843885C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217A7F-B725-91DE-03BF-33A3590E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80FFA3-0CDD-6779-966B-B27C0A3B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D3A4DB-5110-731C-9A3C-9230FD26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9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DD05DD-B295-B81C-84A0-46DFA16C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44A986-FEF1-4DD1-1843-0B3FC892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D35A4-54CD-3FD0-1CE4-0B2A9F48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3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E1203-4984-C0BA-E0AD-B2EA5577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C369C-BEEB-F477-78F0-1A0A66B0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82EA0-7474-4E56-36FC-8299DB0BF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F2388-012C-B85E-480E-895EC34B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DEF155-1994-269C-AD05-A0964196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1DE7B-54E5-652A-6E6E-3B2072E6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9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FDD05-826A-589C-0358-8DFD21AE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2903C4-4501-E58E-463E-CFDACE2A3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F9B987-8D39-3599-4014-48FFCE6C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8B63D-D53B-C0F1-B41D-51DF4298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94934-88C6-8FF2-92B8-6F3B4E3D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7B2AD-1772-3BCF-3795-6BA48E7C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3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15CAD0-4FBC-5354-E219-9C1645E2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A1C59-24FD-4572-2C7A-D8C14C45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233DE-B36C-5266-F424-7A848BD52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571D-EB0D-47BE-9D9F-E5E701AAC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A23A0-BFF7-584D-595A-5EAB91C0C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52E2E-68E4-F2BC-1412-A631AB6CA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EB04-2665-472A-90CD-03C2910DC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9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842" name="Picture 2" descr="1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0867" name="Picture 3" descr="10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2024-03-10T07:14:21Z</dcterms:created>
  <dcterms:modified xsi:type="dcterms:W3CDTF">2024-03-10T07:14:21Z</dcterms:modified>
</cp:coreProperties>
</file>