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3BF9A-65F5-7450-1D04-76E0961D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231FA-AA94-35D8-9903-86C8D22A7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720EA-D7CB-C5E4-8918-C54B295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35F8F-6CB8-CBC1-DFAD-D91AF2F2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21FD7-340D-95CC-2739-3855F8E5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4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C9523-0E0E-E9EB-91CC-7C7F1E5F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57B7FE-7723-C285-99EE-89D6F0AE9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E5C96-0309-208E-DB9A-5E4ACB75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760BB-4684-0403-DB5E-5282D7C3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31C2B-993A-7248-CD31-AF696CF6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1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B201B7-781B-9226-1481-77CD391B6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06379-D2F5-ECFD-AF0A-877E82224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012C2-5810-996E-552A-C1B6E1A8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241FA-7FF9-7BB7-6F2B-B8326CDA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81629-66CA-B8A4-7965-4BEF83CE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7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87D19-8150-91A5-500A-E0648E16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33A05-E616-DD55-3920-3CFE162A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DB6C-B3AF-DABD-6376-97FCBE71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EAA7C-A06E-24FC-55D8-F7FA643C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144EB-2790-522E-674D-2F051493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3CEA0-491C-9E42-D965-9A147017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2F11B-F885-49D8-EC89-2DFC7C15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76BDD-6ACA-4FF8-5FD8-0479E46D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B4D73-ECB7-3CF9-7210-36C08623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035BD-C907-4677-6D42-E472DC32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3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7A047-B7DB-3876-03EE-54577880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0DB7-DAD4-E6A3-84DF-4277A4A98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EADB8-9071-8B1C-9E7E-564EEA79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CA37D-0142-39CA-68BA-52815A28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85DEF-CE83-D084-B3E7-3D8BAC18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3478D-2243-2D4E-9B29-5BB5CA5E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3A9A8-2F8D-117B-591B-61F8144D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98824-11DB-7AFA-4E4E-16CB6569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6368F-749F-5E36-1072-5F6FE6DBC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4B1235-0E4A-E80B-8889-A11319284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27606C-FDD4-D448-2BB2-05AD9EB3E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A5E050-E2FF-C48F-5407-774AFAD7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318F8E-D2F0-088C-2B1F-C96BFDE7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C97A93-A825-79DA-95C1-3C82A5D2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5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3C5E-CC5B-13EF-18E6-1FAE7FE4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A7C1CC-6DD7-F52A-63A3-FA42C07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E2E6F9-9CAB-3DE8-4008-C50A7EFD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927634-EFD7-C513-B78E-1949597C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B1DDA1-C022-F697-6137-F9AC5A5D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601AD3-C85A-6F8A-C2BF-9D5099EB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5AFFB-8CA9-980D-7CF8-8AEC35DB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7A68-65AE-521B-6551-574DCE31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E759F-7555-2A6A-127B-AFE75D11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2AC4A-AA75-B4CD-A540-394804546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D2359-C2AF-11F5-E0DE-AD3EF0A4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DD78D-8298-0B00-9FA1-F905751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FCB5F-D93C-B421-BF50-A4A643AA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44938-4159-7B33-A9B0-CAAF1831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DE16D5-CFDA-5159-39E6-C1A58AC2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3E115-4C9F-6507-E09D-5F2A0CCE2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C5682-A779-6D74-9622-DB892819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EAA87-600D-1332-8A3E-12484B5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7C8CE-E8D6-918C-49DD-62314100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D01739-C2F4-2EEA-C98A-D9EE7D72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BE838-4F78-89AD-AB58-DD55138A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6E44D-E84B-C5F7-54AD-04F25AE3F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61C2-A4D8-408C-889A-9393B40AC2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E8E25-4E16-551F-1ABC-8E59C7115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91732-1F3D-C03F-1C70-FC6B1C615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2554-BAFA-46C2-9500-A9D0FAD2C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890" name="Picture 2" descr="1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2024-03-10T07:14:43Z</dcterms:created>
  <dcterms:modified xsi:type="dcterms:W3CDTF">2024-03-10T07:14:43Z</dcterms:modified>
</cp:coreProperties>
</file>