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9418-00EA-7B2A-DC7A-32EC2BF5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5FAE4F-40E4-8B09-C438-CEBD043B5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F1CFA-5BC5-ED24-A1FD-60D9BF7F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6141-D8C3-8192-9E63-F58829EE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EFCE8-A999-38A9-8CD3-37FC415C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5089C-FA19-F805-8ABC-2BDA5C77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52ADF-D903-E59C-C37C-D170696C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29EFD-4C67-A610-1367-9EBA762B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6C9BC-281D-34D9-D8B9-EFF6D86C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DD083-C647-EDC6-0A88-7B6BE551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A653A-B445-C64F-EFE4-65607328D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27DB76-7CAA-C5AA-F0E5-8B0BA07D8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3C5F7-2156-466C-34F0-BF481358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89DA-A1FD-6820-26AC-E8BD9AA5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2D9D4-D1A0-4C41-A628-86736C94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AC0C-2D60-2BFC-40F8-329B7A5C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BE2DB-E734-C6DA-F2CF-6A0BE2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BEF31-3474-FA3D-3BC4-27B25572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245C1-35A0-6B71-7F01-F41CEE15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9E8A9-AACB-9B34-2787-F2E59604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C5775-5655-4FE1-A32A-D92ACEFF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7A1DC-D44D-A0CD-1991-BFF1DB37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CB199-06DF-25C8-B3F7-DD3E0AE8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9AF76-D9A2-2B05-C7CA-B1BF02D5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50671-161F-91B4-634A-69637A5D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E8FA2-7DF1-A5ED-7B73-158AB448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384B6-F0C8-4848-71B9-91139037F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A928C0-B413-C789-BCF0-D0E54CBC9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4B3E8-C14A-A243-BE6D-81607ECC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C33C9-1230-9BA4-88C6-56670685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79E9F-C538-935A-913F-483227E7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2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390F-BD3A-B491-72A2-E3141CBC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79BAF-1A9D-A737-7BB5-CAA7EA03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00386-8751-4851-3B5F-0D80D8F5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D5F0A-0D22-35D4-DF15-D06A4DDB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6A8996-CEF4-A87A-2514-33FC5761D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3C741C-7DCB-94FB-1AE2-9A83EAEB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1D28F4-F545-A992-9A07-5219D30B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6CDB9F-45EB-13E6-D889-CA5CAA2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4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1616-B421-CD09-1702-921CA059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C4C4FD-DF58-3B47-2ADB-B22EA675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4210F3-BE02-3375-A592-58A06AB2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23A8F-3DC0-75DC-BD2A-C45948C5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26713-429E-B61B-83E4-1443E76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8D285-F3AD-E858-FDCB-F7AA5A1B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E8C87-43D3-31EB-82F8-53A9BCA7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8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E70FE-854C-7BBC-6D8A-FDB99F5E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6076E-26D7-60A8-9504-6B497D7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7C29E-6D93-E6E8-1F35-3947CEE3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C9FED-0220-2C9E-AB61-5BA45C72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D7148-F3E9-791C-6589-A93A3638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3E0FB-4E14-69E9-4166-DE5B79BF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0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3B77A-F3FC-0787-29AD-A7E0DCF2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2983AC-0985-838D-7F57-2778827E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3D5ED-D556-8C09-8498-2E57461C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55A3C-0932-7794-B080-D1C7C145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DA1D2-4A8B-F10A-6D4C-BFFCA183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3C5DE-5491-0241-6ADB-66352DD2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0911A8-7F07-9C76-59FB-AA33F91F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E84F6-B6C8-ED33-AB6F-A3D74AE3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BDA52-5832-A332-C8A9-DA34A9371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9B38-61D2-4B28-992D-F68D5BFCE3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7799F-C178-4808-AD34-303E07E34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DC44F-022D-E624-9C14-E683D28FA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792E-D24C-42FA-AA4B-030434AC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938" name="Picture 2" descr="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2024-03-10T07:15:05Z</dcterms:created>
  <dcterms:modified xsi:type="dcterms:W3CDTF">2024-03-10T07:15:05Z</dcterms:modified>
</cp:coreProperties>
</file>