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22646-AFCF-A826-981B-7E94DAA6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A87800-5D4C-2138-5786-40FBC75A8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95290-B309-765E-B024-45E0EB41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07E83-3420-7C27-4573-FAE33601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839-2997-D83E-AC68-051C0F8F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1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55AD0-24B1-3CA4-36FE-17B16FB1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AD593-6DC8-3666-00A8-5397C260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7A06D-4CB1-2A3F-82B4-4681EDB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7E22D-C60D-6606-8772-AFFF30F9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CBFE0-1DC7-652F-6E9B-88FE84ED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6AD82D-0C45-8A06-502F-7A1369497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7AC4A-95CE-ABB0-2AB5-C45763EE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FEFE-36A6-0E4F-30EF-3D25B6A5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4901-A530-FAFC-9F1A-4D37C296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5EDF2-9DA8-CCF1-159B-0C2DAEDA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428DC-2D04-6A5F-5BC3-277111BF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F9F81-A9BF-C89A-1CBB-335B3AE0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9BB1B-3F13-B779-9AE0-752FD608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FF5F-C4C4-2AD5-EF98-31DBBC99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DC412-847B-9DDC-0246-B30DD7D2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E6F1-3A25-47DA-0BC6-5D7CA87C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FB5FA-9CA4-5702-41BC-E802B3C1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EC23C-76D5-A2B5-42FF-887C0F0B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6A9C2-4DC2-E925-451D-D62140C8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55A8B-8F8D-3FDD-203A-1434F545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E4CCF-B9C6-EEBB-EC15-65912386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48335-9381-F8BD-5C7C-D05E879D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B29E2-9D21-FDEF-9533-77FF44A3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6358F-CF24-6C9B-A091-C527A49A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980F2-14A0-59CD-4D00-51DD27EE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655FD-2F4A-BF65-0B73-5BF60237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C45D5-5D37-754F-CF4E-56F97702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C61E0-0E85-D613-3C44-53EAEB13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57CA-A5F5-CC53-1AB0-EC53F6B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514A7-B465-259E-0BA2-E813C0BF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2B3471-AE97-3C66-224E-899BBECF1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A7EECE-01EE-ED39-1027-5B4FF671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DFCBF3-7477-3D3B-28F1-1A4204A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1F7834-7D97-EFE4-03DB-E8447A04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21FA2-EB17-B08B-C07D-41F6075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66DC9-7287-8256-721A-03547BC0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E82E03-34D3-B7F8-6848-0C6F0863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541EA-5F06-93C2-CAA7-B85196A7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5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68BA0-9C48-4E37-D9BE-4A381C38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5A6D34-5F18-DD90-8E5E-5D035060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A4D43-E310-5B34-2FBA-ED64BEC6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3F7F-0910-864C-2165-CDA4EED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20079-1A8E-90FD-CB70-B916B086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1209C-6F36-65FA-E826-CBB5B95A5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EA678-9762-B965-DC2F-7C40CA73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5CF8A-D27C-D606-0F12-8BE9B52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61142-828A-9DFF-72DA-4384452F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626C-0806-FD03-28E7-ADCA3947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28A454-8231-1986-49E9-61CEE19C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081B9-38DB-217A-E977-DFA2F54F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0BBCF-6CB9-0DFC-B754-E3F3CB8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210FF-1C4F-0968-F9B4-8B00FC70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A661E-88E5-2233-D30B-477CCFD9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34591-E8E9-E357-6A36-E3B5D565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5BCFF-CAEC-04B6-21ED-96DB431B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6015C-5D19-8C08-86F6-2D5D705A5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7F55-DA97-435C-902C-F435D3F72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A231A-A40C-5C90-CDDC-D0BA2D9E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B23E-B914-617B-355A-4072121D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0354-EEA8-4404-9C35-B3057DBCE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38" name="Picture 2" descr="10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2024-03-10T07:15:16Z</dcterms:created>
  <dcterms:modified xsi:type="dcterms:W3CDTF">2024-03-10T07:15:16Z</dcterms:modified>
</cp:coreProperties>
</file>