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4CD0-7576-A67B-3BA7-AFF588043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76F5FF-DF13-311E-9318-40F82714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6F2AE-79EB-DCE3-E529-4CE47F9A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50E-9FDA-43EA-B586-0F94B9EE36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2837F-2F0F-F33A-EC92-EBF205BD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C751A-71C5-CA65-EB9D-06F7715C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8E92-249C-48CF-8F73-2EEA5ACF0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5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3C7BD-D348-C44A-E593-23249994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BB2CEE-378A-BD42-F06C-436DA5A6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E9D2A-3C29-3EF4-C6D4-AE401BC9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50E-9FDA-43EA-B586-0F94B9EE36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B337B-23EE-2A1E-C83E-5B745F5C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A9CE6-F717-3ACA-F06A-3B773115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8E92-249C-48CF-8F73-2EEA5ACF0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9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41E900-AE3C-2544-4089-5FCA3C901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A6885F-3CD4-D076-C2E7-F03D3002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4B2C3-7844-F183-9371-04AD7636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50E-9FDA-43EA-B586-0F94B9EE36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8ACC9-E806-C31E-E2CE-28C8741B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F0143-8649-C78F-521A-03E2CC8E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8E92-249C-48CF-8F73-2EEA5ACF0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4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96DB-28F5-1D56-1746-9D00C978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A7EAD-B5ED-8E27-B636-4B769379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29AC8-267B-ED29-0314-7E75DD39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50E-9FDA-43EA-B586-0F94B9EE36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5FB36-143D-8783-2FDE-CD23BF97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E8DAE-BBD4-FFCB-8981-1C3ED219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8E92-249C-48CF-8F73-2EEA5ACF0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6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09676-FCD8-5BA2-243C-5F6AE424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23955-5D71-B90A-2AD2-9F5E37A4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7CFD5-1D16-4483-E3C3-3C00B72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50E-9FDA-43EA-B586-0F94B9EE36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1DABC-F714-73C3-7367-0E58DA4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98A02-D7C4-B675-8CA9-4D38D6DB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8E92-249C-48CF-8F73-2EEA5ACF0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6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80A2D-FB1F-3637-A109-85BF42A4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CBF85-3C2D-301F-38A0-327C01FBE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2E034A-6295-6513-7137-E48385FC7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B2F8B-68FE-249E-257E-CF1A3639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50E-9FDA-43EA-B586-0F94B9EE36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0BA42-47D0-22E1-19A0-54225A8C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72D4F-1AC8-E3AA-A13A-332487AE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8E92-249C-48CF-8F73-2EEA5ACF0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B899A-117A-1CC4-3793-DAD9A5F9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31A78-48E2-E992-63D6-8BB6BE7A9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BCE25E-6478-B209-8F03-04B1A1C7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8327C0-96C9-4E9F-61CF-AFC87CE38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69761F-F143-5665-ED71-06AC00426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0BF696-787A-AB27-20E0-3CB68B67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50E-9FDA-43EA-B586-0F94B9EE36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B3AFBC-F4B5-CF53-CE71-C24E1CD3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938B56-4677-CE10-8E0A-3E8CF1FF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8E92-249C-48CF-8F73-2EEA5ACF0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5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5FEDC-5CB1-CF47-DEA0-731773F5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B46877-B934-E960-0981-2472801A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50E-9FDA-43EA-B586-0F94B9EE36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355F6C-4A66-12F2-ED2B-9DDDF6B7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20B18D-F810-5482-4CFF-B87644B7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8E92-249C-48CF-8F73-2EEA5ACF0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E3196-EEC8-634A-906E-1E989023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50E-9FDA-43EA-B586-0F94B9EE36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3922B3-5051-9997-6BA1-0245021B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F47A8E-FE07-EDA9-949F-53029CD9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8E92-249C-48CF-8F73-2EEA5ACF0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2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94D67-DDDE-D8A1-6779-6A58CA3D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4039B-C914-2567-3EB1-65B5419C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5A992-B0A9-65AC-2FB5-1D839122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B2DAE5-2A58-5E20-DF35-0BA44E97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50E-9FDA-43EA-B586-0F94B9EE36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C0553-41E0-A031-48B0-DBFE8CA3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22909-886B-A63F-6D17-24BC9C71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8E92-249C-48CF-8F73-2EEA5ACF0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5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FF3F-BE74-05F9-CFB9-5C5599C0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70905B-05FC-40B5-4A5B-3B403A8DC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BFE28E-A47D-1940-E71E-521DD19C0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3B4FC-7E34-FF57-8F85-C034E3CD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50E-9FDA-43EA-B586-0F94B9EE36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EFE46-7E1C-26FE-CAC0-E9B5A103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3E35C-AB8B-74D4-BDD1-556F888D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8E92-249C-48CF-8F73-2EEA5ACF0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E54F6B-B90D-DADD-7DDC-714CBF74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C3946-7B8C-4362-29FE-82A6EC5C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CBD9E-C866-39A6-394A-485628C92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D50E-9FDA-43EA-B586-0F94B9EE36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421DA-87BD-950A-BE27-7203E7B08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C31C5-F068-DBE2-88EF-F55EE9769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8E92-249C-48CF-8F73-2EEA5ACF0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1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986" name="Picture 2" descr="1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7011" name="Picture 3" descr="10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2024-03-10T07:15:38Z</dcterms:created>
  <dcterms:modified xsi:type="dcterms:W3CDTF">2024-03-10T07:15:38Z</dcterms:modified>
</cp:coreProperties>
</file>