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9820F-B78C-2926-4DDB-69BC0EF3C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160BE9-BF9E-AF7D-C473-43170A05E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050B6-78E0-1833-FE45-D1E58A26F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EC95-474C-4F43-84C3-17EB53F334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DA7B4-91E1-9CFA-F75F-3ED057B0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ED69D2-DCA2-F166-BFD1-598FAD41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1194-13A9-428D-86B4-BDA601D60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6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0DAC2-A299-71C9-6149-491FBCF5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944285-9AAA-7F6B-7926-943325EEF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66C97E-1BB5-DECE-990C-943E68CCA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EC95-474C-4F43-84C3-17EB53F334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D29018-233C-542D-8986-28E54693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BA411E-F6AF-82E1-0B48-51476D25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1194-13A9-428D-86B4-BDA601D60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88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630D80-142D-3A57-9D21-2EDA74B01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138D0E-E29A-5AD3-13A6-F32B7D16B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E0ADB-F03C-A8D4-93D3-786F13F38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EC95-474C-4F43-84C3-17EB53F334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87A04-D453-F675-F577-008E09FF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16FFF7-10F0-ECCC-7CCC-58376AEE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1194-13A9-428D-86B4-BDA601D60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02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59DF5-6560-95BD-1EDB-5AAEABA5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9DBCA0-3EE3-F83E-E217-6090BD97C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69987-2CC0-B772-6996-A559552F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EC95-474C-4F43-84C3-17EB53F334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B2466A-BE20-3F24-FF88-AE9D80B7D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1E09D0-07CD-F4DD-FFB6-E0140FC8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1194-13A9-428D-86B4-BDA601D60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95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B0626-520E-E505-EFEB-A9BF5105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364008-7A4B-8D0F-D15A-B54E1012C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731D35-5F9D-C96A-3837-BF4B7109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EC95-474C-4F43-84C3-17EB53F334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FEEA2-B668-FA60-AEE1-D8E5C6C1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470DDC-4280-24F4-85D5-7274479F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1194-13A9-428D-86B4-BDA601D60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11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5AA1B-616A-CD9A-18E0-B8AA0F72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42D1AD-64D5-6D60-CD4D-C7CA805D8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E5AA1E-51C5-844E-BE2C-D9DFA56EE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1363EB-191B-0721-95C8-8C26C6739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EC95-474C-4F43-84C3-17EB53F334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9DECA3-9AEA-14F1-0230-AEC674CE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F93E12-2F1E-B991-4C89-90E5C265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1194-13A9-428D-86B4-BDA601D60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48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76E45-A8C5-7982-B707-6954FDD8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420D20-64BB-D1B8-687B-7FDDEFD17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828CD1-CDE3-0754-1778-958649466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1F9354-153F-ACEF-04E3-ED5A94CF0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03CB50-80D0-BDED-EDDC-5FDDC7255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64D0CE-AA55-37A1-6584-1DDC6D49A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EC95-474C-4F43-84C3-17EB53F334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467E1A-8FCE-D148-7719-2A0BF511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ACDC9D-9873-A84C-9D50-3F693539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1194-13A9-428D-86B4-BDA601D60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65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39173-D813-9ED6-69E6-33B16A89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F37ABE-2BC4-EEBF-B244-048EE90F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EC95-474C-4F43-84C3-17EB53F334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5FAF5F-A1C3-C912-C70B-AD45151DE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BEEF45-C75E-0A22-9BEE-7D329C0C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1194-13A9-428D-86B4-BDA601D60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33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8D0C2D-44CF-EE41-8636-A5FB4441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EC95-474C-4F43-84C3-17EB53F334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F87390-53BB-C5CB-6D0F-50DDEF60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F5B9D9-6301-3563-8A5B-3C5FBA14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1194-13A9-428D-86B4-BDA601D60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41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75EFC-4B19-F86A-BA3A-6C1AED62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995A0A-EAAB-D55E-8D22-D0F10C3E5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07AC17-42F2-D72C-4B4D-89075095A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336CEC-D80C-4000-6372-01A0D0F16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EC95-474C-4F43-84C3-17EB53F334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E3D83A-340C-3418-6AFA-878A7BB7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D52618-EC66-B632-CF0F-0E3EC781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1194-13A9-428D-86B4-BDA601D60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20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AE738-3CC8-E8B2-CA99-7F03E9352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C6FEE3-8380-3C15-FC8B-C4EE47A75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B54227-4D46-D041-5D35-17E669F7E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ADA3F0-21B2-2F1F-C9D3-9BAF86EC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EC95-474C-4F43-84C3-17EB53F334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2E9451-4C96-C1DE-B291-E00E9818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F1ED4D-7A4D-B39B-190B-5A75B54C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1194-13A9-428D-86B4-BDA601D60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67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427BF3-C802-3E2B-B94D-5909AAB1B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3EB0ED-D5F9-AD56-9CD5-669DB4535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5F729B-78F7-9025-F123-322EC2E67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CEC95-474C-4F43-84C3-17EB53F334D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421692-9DE2-2EE3-7A8E-69AC1B1DB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5031E8-035E-F337-2F8B-92BC179F4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71194-13A9-428D-86B4-BDA601D60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78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8034" name="Picture 2" descr="10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2024-03-10T07:16:11Z</dcterms:created>
  <dcterms:modified xsi:type="dcterms:W3CDTF">2024-03-10T07:16:11Z</dcterms:modified>
</cp:coreProperties>
</file>