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CC6A8-07E0-1B93-87A9-9FB81E5A4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AA1AA6-D1C3-8F17-F5C9-FE9CFCF88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ED25E-031C-A183-B506-0DC54BA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0E615-DFC2-B7A1-8CF1-8AC71DBB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65C9A-9767-9871-F2FA-1A3502A5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FAAD9-7B9E-7ABB-C259-AAF9785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86742-EC16-089D-0480-07664EC3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A6214-FA08-3ADC-C176-FB13E117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144A4-1930-D071-DC32-FECE4968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25E99-1027-9024-0112-AFE0D73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9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F63451-DCA8-0258-F497-C78D9971A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B4E474-C46B-0FC7-0A60-7763FCE0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D04DE-FE94-1E3B-17AC-0AB910E6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826F2-A9A2-4B72-E3EE-6EA56756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77816-7939-3291-A62A-D15AF1CC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6DBE-8734-933F-8E97-38D99E27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149D6-C0B6-AB63-A646-046E3B68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727FB-E996-15FE-D730-900B8DE8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CE445-3A61-878E-AAE5-DCC9A002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40890-3558-FAA8-E595-C4BDBAE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B8D32-480E-7BBE-EC0E-A0FB49CB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D799B-26F0-FBF7-8CAC-C490AC26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26BFA-1799-CAC1-F980-C2244B75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730E-ADB8-B556-A44D-803F323F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0359F-E97E-AB23-E669-51F49D5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1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49D9D-ED34-37F4-D37B-AC81195D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50227-808F-A83A-C963-F69CD54D8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6A290-7583-6B69-FDAA-2A3E7461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3CDB1-0240-AF74-2AB8-37B92CCC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3B378-E3EA-4F67-2D05-5AD0031A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27C13-5A2F-8BB5-CCAA-D1F0A51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7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43858-B8E8-5E9F-7D11-08063629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E1E2F-442B-DDD8-AF15-B6CEEF74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07A1B-5A64-7303-10DD-F963E779C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D879B9-F8C4-C0D0-099E-DEA646CD0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30427-6CDF-AF56-5316-CD896787C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75498D-B8F0-6A35-982F-54F7B80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D90FB5-2884-0DF4-B1C0-7057266F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3AF67F-3BB0-2242-0F43-F32F0E3F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4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5E182-3314-E00F-12B6-02B8B1F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AC0E60-FF82-D90E-50FA-6FF2E309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62DE8-7510-8A39-92D8-8E5EEAC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A6E04-7A67-E644-9F44-DC57D11F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3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5B1A47-F369-AAEE-22FE-704F9A02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182F6-E67B-C7AB-4BFA-E5AE3373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9BF37-E313-F40B-4367-A9DFF351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B48F-2C52-D4AB-6B8A-3FBD23FF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EF017-A372-0AA9-22D1-9C77E865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910F6-17B1-AE27-C0CB-1176C10B9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ABCB1-7179-BD37-554B-F7F8E897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1DC89-C4FB-AF27-7190-BF1AD0FC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16034-4D69-ED0F-1CE9-5251E117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8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5D832-44A4-2611-7C27-4A994CB9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4F373A-479D-B5DC-CBFD-C84182C81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CC8C8-AEB2-14A4-FF7D-F6D2C3F36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FB38D-146B-2711-C643-189F9619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D3CF32-CD66-FDC2-7D98-52B56203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B8821-1945-BA3E-CF67-86103ABB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1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431C69-9891-7DAA-0482-4C2FDFF6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5B3FA-31B5-7363-586A-479AB384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59D2D-ECC0-8F1A-1947-A97E007E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4836-609C-4EDC-808E-59C368ABA2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3AFB7-474E-E014-4241-473DD86AE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B6C36-EF3A-43B1-7CBA-D960D108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AA8D-E2C8-4317-9B3C-E30D7EBA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0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106" name="Picture 2" descr="1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2024-03-10T07:16:33Z</dcterms:created>
  <dcterms:modified xsi:type="dcterms:W3CDTF">2024-03-10T07:16:33Z</dcterms:modified>
</cp:coreProperties>
</file>