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7FB3C-348A-8441-82E3-63EEE4DA3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B9CA0B-7987-9323-A721-DC075C5AB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8EBA7-F384-014A-8795-599CF546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6E4-0A98-4D85-98AD-89858D8BB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C654B-CC02-9B5B-7BE2-9A6C6921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626E4-D043-3309-8B1E-F14A3875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8D48-13AF-40E2-B940-F471FD66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3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C7A80-A906-7FE8-FB55-75E8D9E9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F36C90-B602-AD87-AD31-E4FF4E179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4AB84-7D1D-3E70-1D85-2A73D823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6E4-0A98-4D85-98AD-89858D8BB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44C38-0FC3-2440-F7C0-9A2CFEAF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B1CF9-C237-1D4B-0197-78A91E6C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8D48-13AF-40E2-B940-F471FD66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39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884D6B-45A5-FA0D-DA7D-62747CBC5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E69444-6066-1FCB-F301-5DED6B32C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331BE-28D9-6D70-7B8E-351AFB26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6E4-0A98-4D85-98AD-89858D8BB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3DE82-3058-CB18-3FDA-DECB386D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02FF0-7693-9463-F64B-9C99376E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8D48-13AF-40E2-B940-F471FD66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0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5CCBD-7798-B7EC-27B2-C5D125D3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6422B-1639-23FB-7021-DC8F386A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3F98A-571D-B9FB-180F-EFCEBD42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6E4-0A98-4D85-98AD-89858D8BB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F6546-CA53-8325-632B-B1E684E7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2FB8E-AD01-2D4C-4C28-A2F83DCC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8D48-13AF-40E2-B940-F471FD66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6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685B-C9ED-1208-D9D7-7E54BECF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FC0B5-DFA9-E3C3-D9CB-C87D376B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F5F7D-0832-4FCE-AB5F-BE264A27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6E4-0A98-4D85-98AD-89858D8BB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81FEC-5C14-A494-0CEC-829CC716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CCFBA-DBD1-2217-3352-D3131D30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8D48-13AF-40E2-B940-F471FD66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86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A4FD2-E172-C88B-A76A-BE0C34FD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B7384-CD6A-FDF2-AD29-8807ACCC1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417637-CBCD-EC1F-4E74-C03F7831E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F3467-EE4A-7712-0363-D6901D10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6E4-0A98-4D85-98AD-89858D8BB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496130-17BB-426C-BA38-51C46064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CA698-93B6-8229-20A1-AD49D411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8D48-13AF-40E2-B940-F471FD66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0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8785F-EB51-29CC-D311-E2E7D122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3F660-7AFB-89FA-C095-A755AEB9C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11113-0190-C2B4-5030-FC60B5F4E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A6E9C7-0441-BB3A-CAD9-4410E2182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2E4B06-900C-300C-3265-C363680BD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A38020-CF01-3ED4-1022-4589FD22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6E4-0A98-4D85-98AD-89858D8BB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D12543-FB9C-2DF7-7E50-86D2A516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188B1C-303A-F4C3-DB61-BBC103FE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8D48-13AF-40E2-B940-F471FD66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2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0C8D1-458B-991C-736A-67C00ED8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20EBCE-0589-50C8-5E4C-3F3B728E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6E4-0A98-4D85-98AD-89858D8BB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33F72F-493C-B661-1A94-5E89907A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FDD674-C631-8A5F-4E35-AD8733B7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8D48-13AF-40E2-B940-F471FD66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6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090D94-F7CD-1BD0-45BC-0EE9A395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6E4-0A98-4D85-98AD-89858D8BB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A557DA-97AA-CFD1-476C-268FE179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203B4E-F3C2-1A2D-B487-6B1E1620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8D48-13AF-40E2-B940-F471FD66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3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B36D7-C1C0-511B-69D0-9B24F339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0D9AE-76E8-643E-8676-F7843A4FA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ED8A69-3FD4-3B9D-88E5-70A6F66B2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F171A-5B9B-D727-C684-25FC1B85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6E4-0A98-4D85-98AD-89858D8BB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F007B-A048-954F-6E74-16974095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38B62-4AF6-22B9-ECBE-DAE9BD38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8D48-13AF-40E2-B940-F471FD66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76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7BE1E-D301-9077-9834-F20BF569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29FEE5-EB68-F78E-7B5E-88805A981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F1B93-66D1-66A0-461C-F57D937CF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13F119-852B-7C24-5CE5-FF61832A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6E4-0A98-4D85-98AD-89858D8BB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C89D6F-FA4A-9848-5ADA-49EB7920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4F20C-8BA8-9759-F027-A711A4DF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8D48-13AF-40E2-B940-F471FD66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2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27EE6B-55FB-F369-67F9-52D93DF0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BEA526-AA72-8AE4-069F-84B1CACD0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07608-28DC-0B79-D0EF-93B4FD18A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56E4-0A98-4D85-98AD-89858D8BB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2E072-3E76-243A-2469-1804AE200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5AD00-0719-B8BB-A3DF-52210C590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8D48-13AF-40E2-B940-F471FD66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9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154" name="Picture 2" descr="10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179" name="Picture 3" descr="10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05510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2024-03-10T07:16:44Z</dcterms:created>
  <dcterms:modified xsi:type="dcterms:W3CDTF">2024-03-10T07:16:44Z</dcterms:modified>
</cp:coreProperties>
</file>