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5E44-AB12-F860-5001-D50751FD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38C59-5C5C-4DD1-213F-78924683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4FFE7-DFBE-7B6D-16BE-3BE4E2B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39BF1-90FB-365E-3FC5-E964D2A0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2B0DB-C8D3-CA82-FB21-14743B8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687E-2283-2A9F-CBAD-5B1D57D9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8B95F-A504-4147-7BCC-1EA27726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D188E-9F06-B673-F196-AE380B32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39785-E1C8-C9B1-DC66-2681283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9C987-8790-7EB4-2E0D-5D9CF95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8C44E-AFA8-6633-F8F2-93DD484E1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A288A-6535-CD96-95E8-487C2E88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0D3CF-FFF2-D7DD-8DB0-C7923A8A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EBB6-D908-FA8A-1DA8-9FBE707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79E47-2531-4BC4-038C-1C8E7CC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0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76EA7-8610-BBC6-577D-9C8ED297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696BB-4E82-6AA1-FFB7-3692B11E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B2C9A-B648-887B-008A-0220B4B6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C786-113A-B32C-BC1A-DF874A2B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857CB-6154-5231-2FD1-6AC52951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0B227-464B-6CA6-11B7-40B211DD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DA944-29D5-A898-ACEB-290C52CD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CB7FC-3E14-69BB-D003-AFC2A119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29B5C-3F2A-39AE-F980-C823D71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62D3A-380A-B238-A459-C5A13B4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990E-5D2D-0E12-773B-4E05989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E0A9-82DB-4850-C756-584E67FB9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B7170-34D1-559D-E0B5-B3322196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BDC4F-9C4F-6846-B797-C9931963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01769-815A-93D5-7037-E8CA77D2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0EB8B-D76F-DF46-0A3D-7E4E187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7155-08A1-36F8-8F13-F83C1BB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253B-70B4-7D33-2A69-5036F3A8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A4316-63F0-43BD-56D6-F4C14634B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95DA6-826B-0263-7E94-9837DD277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01E2E-759F-BB50-0793-EB0665116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95A099-92F8-0193-1E63-C7A85BFD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2B99D-A64B-A296-B01C-E23AE0BF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0C546F-B8B5-E951-0EE0-15A2D841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3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4517-88B8-677E-3999-D783F34E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39885-3B89-0947-283A-EAF0006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50099-5727-BA7B-529C-07687B5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0CB63-A8FE-BFDA-300B-9687102F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976AE9-7F05-0142-F3D9-57F81C59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526035-9590-84AE-0A81-FA2907E7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EDAE1-D82D-68E4-11AF-4EFE8C56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0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65CD-4DC3-C6FE-6A7C-DE8CEB92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31583-00EE-472C-BD29-5F46006C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BE889-A1D6-CA6A-913E-37DF6BA2B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AA579-0324-31E5-8B96-F3F9B8D2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664E0-AF22-6ADE-4A33-4DFFCE01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D5A3D-B9A5-C049-E791-6E3C8790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4749-33DD-7372-44C4-48C339D7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8C676-299E-7266-A059-69F09261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4806C-10E5-CCA8-4C87-5A602ED9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7DA0B-368F-411C-0FAC-1DF573F0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749AB-05C1-1E2E-ECF6-7EF31C39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72684-BE63-4E55-D42C-31042E6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DAEE3-0C1A-1B64-EA40-6DA2BC17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44E16-0AC4-7E8C-BE26-92800ED4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F6010-9C5A-548D-D1B6-518F185C0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14A3-7398-47CF-B794-71D003552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FA499-77A4-21D7-2020-E10150024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933BD-7A08-2528-F85F-22FCF0667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64AF-0057-46E6-A168-2A2CFAB1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1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2024-03-10T07:17:06Z</dcterms:created>
  <dcterms:modified xsi:type="dcterms:W3CDTF">2024-03-10T07:17:06Z</dcterms:modified>
</cp:coreProperties>
</file>