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47FFE-AA21-08E2-90D4-9CA9AAA00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79D1E-F0CF-FF26-AD80-489D92523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7D0F4-3285-5509-4A80-1C479D84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BE4F3-4E2F-1B64-DED4-9037D29D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CCC31-ED35-F16A-D652-DE0B4B81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8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F1FF8-BF86-CEE4-1CC9-06D12D46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9ACE9-396E-F9BE-886B-63B3C28F2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C9D6D-317F-E7C2-BE2A-69034BB7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2DBEB-B4D3-BF9F-D7A5-5522352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31939-A16C-D982-ECB4-1C63B117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49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1345C3-E747-9CED-4D3D-FDF8128A0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BFFB57-2B06-72AC-48C7-086C0493C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37B38-D741-B5A3-A6AB-7523AAC3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8462E-9A81-E43B-C7B0-3117EE8D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B6957-ED21-D36B-3576-CD35E722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CD8E2-C0C8-4C41-6DA1-1ABC0B6E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1FDA4-8CB4-AFDD-D155-E5C362D5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21C8C-8ADC-7DA5-3D27-D1C050D1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88857-03FA-9B80-6A94-829A987C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6F787-B9EC-13D4-8523-8C77DBDD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1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71265-BE00-5596-5069-FB6EE575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C5537-C61E-CD7E-A25C-A04B13896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278B0-5CBF-AE69-8A63-764F8477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1A70B-18FC-3FFB-18E1-98284AA2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FC9E8-0DD5-F475-B309-B076ED26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7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123C6-258B-200E-272A-78CF63EB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FE0AB-0703-A066-A36E-18CFC9F2E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14E192-0985-7839-C36B-B037B297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459C3-B4C1-331C-F99E-7B8BBB1C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D74DE7-647A-69F6-9C1A-CF7A06D4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909C3-60BF-2305-0287-049F641B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67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AB399-8465-AB08-B3C5-1B527255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E372F-6532-D3C1-2B29-6B5A8D506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BD158-4F09-6966-9159-69BB5BCD0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BD3BFF-82C4-CADF-DFFA-3CE7CA284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100E90-AB40-1DF0-BADA-2D0C927DC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0B890D-CC7E-FCDE-3EF7-63F42A20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B31C77-4D30-4BA1-FF57-87194364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ECE31F-9CF2-52FE-C933-232B44F4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7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B9E9F-4E2C-469E-0389-7E592461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86CD68-7759-629B-7F8F-1EAB8B4F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D22236-0121-BAC3-4425-C358A3A6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665BEC-5AAB-2929-4A5A-1C6711CF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2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2E78A3-C642-1B96-A590-F7B3BAA3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5B1259-64BE-CB4B-D7C4-D9202173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1D8885-7DE4-6A4C-E68B-66941933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64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199A9-0409-94E7-695F-9E98808D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20207-39EB-FD7A-82B9-35CEF8EB9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F7A492-DBF1-9AE9-CB59-F98E7C18F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2E230-C7C3-8CBF-043C-5CCE5EAE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3CEA2A-DFF5-179A-2746-43E9866A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55F20E-89CB-6D24-3263-F6A666FE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1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8D4A4-7784-0E22-E08E-70F3F1F9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F79294-F0C2-C263-74ED-63ED9727E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28D7B4-1F91-A620-9596-81EC9603F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AF644-7238-54B3-BE1C-78BED923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9C343-8784-3A9F-636A-D422E93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6CCD64-E709-6BEF-5893-85165BB9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6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F93169-8A7B-53D8-E22A-7888E0B8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E40A06-BFDC-C0B8-FDFA-C7B2D8C2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07657-E89D-AD0F-ACCF-826963D36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9FF0E-1AAE-4C6A-8FDB-80908D2C7B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22B97-160B-D397-F315-B8365ABA7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0941D-337C-5355-831D-F776CB848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A4225-6EA4-45E6-B3F0-6AC4EAE9C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99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1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2024-03-10T04:31:37Z</dcterms:created>
  <dcterms:modified xsi:type="dcterms:W3CDTF">2024-03-10T04:31:37Z</dcterms:modified>
</cp:coreProperties>
</file>