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BC00B-C8FD-4D92-D4F2-F4122C860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122112-1A01-A09C-9618-09E1F900F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FFA7A4-867E-C343-4920-723E7F50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06EC-1A64-4A9C-8D0F-110C9E4DC8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FA942F-E91D-01D6-9F4C-19071203F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6F70C2-3B07-FDD6-B022-C6AC87004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A1E52-5D04-4BB3-A3BE-C2C06359B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9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C82F9-3BCD-2F66-88D2-7FDEF1FF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653D7F-3A7E-F000-51AB-3F1A46046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5E7C9C-EA1E-285E-40D6-AC5E5508A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06EC-1A64-4A9C-8D0F-110C9E4DC8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6289B2-E7DB-0D1B-E679-3A827040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66390F-1889-177B-3F35-E2894DDB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A1E52-5D04-4BB3-A3BE-C2C06359B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92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41CF02-C2E6-34A0-3735-98EC013C6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AE297F-01B8-B57D-062A-8E1D4B29D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633489-AAF1-F917-7D5C-26DABB7D2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06EC-1A64-4A9C-8D0F-110C9E4DC8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10B9C5-7D58-BA03-9CF5-A8B74B391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C325A2-02C8-09EE-CA36-B628539BD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A1E52-5D04-4BB3-A3BE-C2C06359B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65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B299B-7483-8A1D-A367-3667F9D4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56DDD5-016C-2CE5-E3DD-0A938C423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5FA3F4-2F8D-B071-F543-910ADB9A8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06EC-1A64-4A9C-8D0F-110C9E4DC8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ABF7DE-900F-CEF0-3EFE-27797C29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AFE8DB-2E44-37EB-6C5F-3D94835AD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A1E52-5D04-4BB3-A3BE-C2C06359B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38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3CD1E-46DB-F807-7634-1E703DA5A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F48FA5-08FD-3B7C-4A42-3F9E417BA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BC1C82-4711-08E3-CE7A-F654F8C40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06EC-1A64-4A9C-8D0F-110C9E4DC8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01A1B1-99C9-2CF0-EEF5-60123FEE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3C5F9-5CA5-1E53-13CD-F1373FBD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A1E52-5D04-4BB3-A3BE-C2C06359B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6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44734-A816-D5DB-2F18-920FF1894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3D3115-F881-B2E6-4764-6D43DD388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F52DA2-556B-6EB5-685B-9B6F2E394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A3D638-EDF4-A246-B9E1-24C3AA260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06EC-1A64-4A9C-8D0F-110C9E4DC8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D409AB-8D42-3C26-9D72-C3C02513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CD8442-9DC9-A83E-7003-A60D42E94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A1E52-5D04-4BB3-A3BE-C2C06359B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08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7F44C-4454-C25D-089A-71E9360C3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4AE6E7-8A55-DCAD-D4C5-1856448F5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14A464-8E8D-C8F5-EDA3-547D61A9B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D2D266-EA80-CFC7-0E42-116823B6C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260BFC-4C1E-4266-40F0-4D52E8D87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BEF4BF-9AC6-ABE7-07A3-58EA8C24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06EC-1A64-4A9C-8D0F-110C9E4DC8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769D5B-015C-E2E8-6DE9-FAC8DF78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CBF72F-7E9C-144F-F7AC-BFC73F20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A1E52-5D04-4BB3-A3BE-C2C06359B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503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3A801-B214-B200-8F40-9B8E89EAF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922159-BA78-5F9E-3E58-F24C007D2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06EC-1A64-4A9C-8D0F-110C9E4DC8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3DE5F4-82E9-2ED3-1FC7-9B0CBCA3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683F25-E4A3-AE7F-E56C-5CAF1D874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A1E52-5D04-4BB3-A3BE-C2C06359B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054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35E04A-7752-CFF7-06DE-A095A1BE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06EC-1A64-4A9C-8D0F-110C9E4DC8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352A2C-16CC-3B55-76F8-CADBDB0F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D8F203-29BE-4A2C-465C-99115AFE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A1E52-5D04-4BB3-A3BE-C2C06359B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25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DDBA5-2233-89B7-6213-8D08ABB0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675128-8ACA-F888-673E-82A0EFA94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3F1C96-C1E5-4388-C9BA-3DA9DCD83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54C13C-04B2-4356-F29C-7D8402F0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06EC-1A64-4A9C-8D0F-110C9E4DC8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F5346A-65DB-A108-F0E4-EDC5E9076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FA326A-A218-0AC4-D163-6A578BE34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A1E52-5D04-4BB3-A3BE-C2C06359B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6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0AB46-6027-97B9-653E-F9A1DD7D9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0010BD-1F21-AA6D-2CAF-53D68FCDBC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4B5603-5236-1C17-CFD9-33FB651A0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2C8D85-284E-E151-DA78-648D6422D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06EC-1A64-4A9C-8D0F-110C9E4DC8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8D6431-A7C0-BBA6-8602-EF71F930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433ADC-BC0A-3B0E-C6AF-D6145D22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A1E52-5D04-4BB3-A3BE-C2C06359B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25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507153-4B8B-5F26-E138-4BC6F270D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911F85-E9FC-EA43-A21E-7B23A51BD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B480A7-F3E5-6B1B-82FE-0CF71B8EB9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206EC-1A64-4A9C-8D0F-110C9E4DC8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593B6-BAE9-4C4D-7FC5-48DEA995A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973A68-3547-B856-73A5-3ACDB5902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A1E52-5D04-4BB3-A3BE-C2C06359B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8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02" name="Picture 2" descr="10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2024-03-10T07:17:17Z</dcterms:created>
  <dcterms:modified xsi:type="dcterms:W3CDTF">2024-03-10T07:17:17Z</dcterms:modified>
</cp:coreProperties>
</file>