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E2B1E-A259-0B2F-3585-1CA724CA2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3F818E-53EB-FF65-18CF-258D6CE38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805A6F-56A5-0A72-FFCE-DAB4C58B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3EF0-5E50-4686-9854-EDBCBEDC2C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597997-DECF-C0E2-4D7C-D240EBFE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4DD0E-4463-413F-82C0-BFF87A3A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5EBD-5628-46B0-9879-484B1DE54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61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BC6B3-00D6-7F5D-7332-70DD1EA0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A339E9-0B61-E68A-635D-03FD37F04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4EC089-00D6-8E82-3185-5147CC128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3EF0-5E50-4686-9854-EDBCBEDC2C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70AEB-B0C6-6771-3664-135051CD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B8426F-7A87-585C-40B3-E0DCF24F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5EBD-5628-46B0-9879-484B1DE54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19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4636BD-632F-0B30-F6CC-5BC542BF1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81E9F9-E82B-1E69-6447-F48505486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29682F-807A-7B41-A0D9-90255CE3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3EF0-5E50-4686-9854-EDBCBEDC2C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500300-7E70-35DC-1D0E-C9BC0256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EEE370-2621-0398-8D59-D24040347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5EBD-5628-46B0-9879-484B1DE54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44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6A34D-7222-AC1E-199E-01478A7A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DBC341-4339-A7B1-EC5C-A80D9E8BB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75EF88-00D9-DE8F-FBF7-CECE5BAF8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3EF0-5E50-4686-9854-EDBCBEDC2C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0B340-756D-A25F-B039-6194139C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23716A-41E5-40AA-4E28-E4DC6C14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5EBD-5628-46B0-9879-484B1DE54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85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48132-84F9-76E5-0D70-CBDC4A4B1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E85D6E-8783-09AD-4890-23D6C5653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B1B51D-5FB0-9EE7-4232-E5407FE5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3EF0-5E50-4686-9854-EDBCBEDC2C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4FE5D7-0396-EA1B-800B-4CFA6133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66D68-57F6-908E-3FAF-987A9B52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5EBD-5628-46B0-9879-484B1DE54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51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8F154-1A74-8885-8615-EEF5B55B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91F5E3-10D9-B8D3-B453-F75865C5A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10534D-4810-149F-D9C7-2571E3BFE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ACD5E8-F734-8AB9-2E0E-9925F2D5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3EF0-5E50-4686-9854-EDBCBEDC2C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248E3-32A0-07F0-3A6F-C325E93C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434171-B8F3-F714-F6EE-0CCBD397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5EBD-5628-46B0-9879-484B1DE54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03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9CDB6-718F-8A9E-E17B-A20045BBF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D6D185-DCE8-B19A-4DDD-846F06CD3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65CA54-BE66-9B87-6378-72D11324F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D3F7D4-04DD-DFE8-BDE1-D9A4FC5A9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C027DF-BFD3-1295-6E31-B0351EB69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769D0E-2C88-334F-F9C6-72DF49D98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3EF0-5E50-4686-9854-EDBCBEDC2C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F48A50-050C-5D2E-D730-CE761026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DF10E7-376F-7F21-7DDD-CFEE6D09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5EBD-5628-46B0-9879-484B1DE54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29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B6040-2103-DD43-4A0F-BD71DC53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38A4C3-B3C4-B91B-20FD-B69DC4E5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3EF0-5E50-4686-9854-EDBCBEDC2C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88C37F-75EB-515E-A05A-5D504DE8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839276-8744-8D46-4FDA-B7761316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5EBD-5628-46B0-9879-484B1DE54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2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FBC025-C0B1-060F-2723-120B81A0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3EF0-5E50-4686-9854-EDBCBEDC2C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BE1D8C-AEEA-5A94-E013-A1B84FF7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E1C947-9F39-D96F-9CC4-80822BC2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5EBD-5628-46B0-9879-484B1DE54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23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30599-7A2F-A736-D497-ECA0BC2B5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F97E11-F992-7621-7906-4A0889F25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607504-FDE5-0169-41E9-77080DF8F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B0F0A2-976B-15CC-BEAC-40DA47C55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3EF0-5E50-4686-9854-EDBCBEDC2C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0722AF-6E1F-04BC-B6FC-E2E94734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91191B-0830-93C8-7B23-3C6DD8BE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5EBD-5628-46B0-9879-484B1DE54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16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DE999-D291-95E3-AB8F-D467E9F7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866BBC-F147-FBA2-E107-105EB9672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AA8FD3-C341-3D8D-281C-6FE6B52AB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11B8B6-DC9B-1EBE-624A-3C9468757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3EF0-5E50-4686-9854-EDBCBEDC2C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055832-9527-450A-AE34-79B4052A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6F64B1-BB20-EC07-C80F-06E0D713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5EBD-5628-46B0-9879-484B1DE54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02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B09C66-E73D-83A3-C4F5-69FCF906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88DA07-C8C1-C082-1000-D4A9800DE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7C7940-3F55-6BA9-B9CD-1E6263EAE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03EF0-5E50-4686-9854-EDBCBEDC2C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43EC7-217F-4057-800F-1FE319974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36C502-BAE6-0508-A98E-2C2223DE6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95EBD-5628-46B0-9879-484B1DE54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6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9298" name="Picture 2" descr="10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2024-03-10T07:17:50Z</dcterms:created>
  <dcterms:modified xsi:type="dcterms:W3CDTF">2024-03-10T07:17:50Z</dcterms:modified>
</cp:coreProperties>
</file>