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9D10-B4B7-2718-5209-786B0A01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F930A2-F442-35CA-9048-6BECAC5A1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EFF5-9955-0662-8788-F621035C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16259-6943-8E1E-D5B6-BD740CE6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A0306-9B01-80A3-AACE-525880A6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98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F75A8-6487-E50A-3815-477A9D3A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0241F-2E88-CC0D-8212-8B7B6DC1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4C926-CE00-5A39-1DC0-BDA89078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4BEAD-3CAF-D67C-C6B3-E7713E92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FAB16-D74E-7B5F-28D7-9506E11E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8BB2-979E-A93C-E12D-74FDED322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F2941-AF38-D4DB-169C-245254E5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1655A-B564-619E-37BB-003DEEE8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F1442-3D09-75DE-967B-CCC2B978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38426-E913-301D-2E20-252C1B9D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3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774B5-9487-DED3-3BF8-049FE685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02D89-1E6F-6AFA-7EFF-26091BEE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25277-3FA4-4B47-712B-E3EA0700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77AD-B7F7-E15D-64FC-09117F68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4FAFB-0C03-E8C6-9FBD-3E616894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2A34E-B0AC-53BF-1963-5874C4B7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0A53B-7E68-5890-D4F4-791741A4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92EF9-F589-6A10-0F16-6C6FF4AE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690DB-A966-F930-6B1F-321B4BD1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7E76B-EFAB-884C-8B89-29CD6DD3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2293E-3A00-3426-231D-EF327F72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3A36-8077-BCE2-ADF4-298C8468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9476B-47F0-EC4E-3ECE-3C2AEB25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74CCB-1DF9-7E23-3B60-6B1F4C33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7AC25-7521-4811-053C-B7048BE2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5306C-50C1-F9BB-0B20-B710F870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5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D88F9-D0A4-21C1-3255-3C39EB9C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ABB27-1912-91BE-7AE4-34C6B15D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1372B-D4EE-4C1E-A834-97BE7DAB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8D6C19-43A8-6E82-AE1B-8BB627D63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F0F7D3-6178-F492-3B6E-9EC861827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9CA84D-759C-D8DD-86E8-9462196E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8D1FE0-FC40-9AD4-416B-AA12BEDE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AAE29-8999-EFEF-4BE2-3DFD93D8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5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F4511-512D-9423-3373-BE237389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DC6E19-F26C-1918-A33A-7B735F4D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7DA64-656D-2770-7C41-2E0FC094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976A9-A2BA-9CFD-C1A3-8BF5050A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7FAC90-279A-8CFE-222F-5385A6CF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6B7806-38A9-7A00-51CD-EAC98981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B3837-5902-1843-2C8E-F7F839C2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3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9CE99-B064-AB17-3402-AABE1758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E4F70-FF94-1B4A-E424-20DABB55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E5169-BB25-7DEA-0F0C-9E5635447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17348-1EE4-3D01-982A-B5913E7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718977-CC9D-DE42-D3AD-0DF22333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7337F-19E8-992D-6724-1215D135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3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EACEB-678C-9437-EEEB-17718E51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5B627-31DA-E8A7-625B-E9D061195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13D18-C00E-9E49-97D9-B7A34633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E39FA-C46A-6848-FCFA-A05B8D09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8F649-ACEC-C785-8453-D6F01AD0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602E8-CE61-E33B-D381-E39E41DD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1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5FDD4-3C8C-F726-A17F-197DBAD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FC4C9-7654-AEA6-8AAF-BAE14DA8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153D5-F0BA-61A1-5820-AB69852D7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D4D1-B85D-40F4-885B-B56DD7EB32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B4E03-1403-9C33-1F5F-FD57833C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463BF-75BD-03F0-743F-56F4FB7DB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9F5F-20AA-41D4-B12A-9A9C36E68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298" name="Picture 2" descr="10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2024-03-10T07:18:01Z</dcterms:created>
  <dcterms:modified xsi:type="dcterms:W3CDTF">2024-03-10T07:18:01Z</dcterms:modified>
</cp:coreProperties>
</file>