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76CBA-8255-278F-8B36-E25A5F1EE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AE4C9D-DD11-0650-0EB8-B8091541E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4876E9-EE85-C0A7-35B3-37E25BFFC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C0B0-7D35-4503-916C-F98078F8F0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C87F87-B2B7-BFAB-9367-FFD19EFC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21B0C-CB32-3BA4-396E-DF871E57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9BE7-6310-408F-88FA-8F01B0527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31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A1043-F159-0770-3731-F0D2F336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03C9B7-0320-1CD5-0232-91BB320BA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3B8AE-648E-09D3-D16F-6FD296FB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C0B0-7D35-4503-916C-F98078F8F0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E18DD-3658-F59E-DC21-8DC9D799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5275B-C1CF-A8EA-C2E5-A52BA5E7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9BE7-6310-408F-88FA-8F01B0527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8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ADB93B-FD66-29D9-FC61-D8A83BB3B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F73719-3E1A-56EA-1270-EBBA74B41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24CA90-8503-ABFB-D402-E9B6FF1B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C0B0-7D35-4503-916C-F98078F8F0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24AE4F-5062-A9A3-7D18-93F4319A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5E170F-6B9E-EB7C-4771-82DA61DB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9BE7-6310-408F-88FA-8F01B0527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15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65524-1D68-DFE9-2ACE-3C6A9887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3C6E7-715C-5206-FA4D-68D6A5251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D222E7-218C-AD99-2E31-AC95EC56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C0B0-7D35-4503-916C-F98078F8F0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6AFE3-0DFB-3B62-6A2B-AB738AD8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6EEC2B-0641-A244-E007-91A53054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9BE7-6310-408F-88FA-8F01B0527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1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38EFE-8608-BF77-61F9-3E2D7243D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C0F9D3-E92A-0EB1-E483-43E5293CC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A9999E-398E-D6B9-CF1D-6089CED3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C0B0-7D35-4503-916C-F98078F8F0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BC01B9-A821-B31E-6620-B58FEFED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D217B-AFEB-8C71-D0F0-7DA544062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9BE7-6310-408F-88FA-8F01B0527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84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B7EA2-6A50-40F3-2F71-EDAC5B8E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8682-583F-2BC6-D1B1-CB482AC15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42A463-8FB4-D385-D2B9-0D9C269F0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1A3557-4F17-CD98-E596-54F50CA7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C0B0-7D35-4503-916C-F98078F8F0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685AB3-361A-B6F3-02E0-E165A895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2C494F-F2A1-5981-8F6F-4256FB94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9BE7-6310-408F-88FA-8F01B0527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43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4934F-6D5C-0B69-3252-21AE0568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08E686-FC74-51E9-EEBF-263B04F4E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3473A0-3EED-C47D-FF97-252A2EFD1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7D3908-3691-EE1B-C5AC-EB9679192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87C64F-6BF0-3E9F-748B-2CC86E9F3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E3AF3F-0B66-8E49-CC1A-D1D6D01C2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C0B0-7D35-4503-916C-F98078F8F0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CFDFF5-3A2B-3F7C-8CB6-E2DC8F13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FBE29C-D789-5E61-3235-6247F918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9BE7-6310-408F-88FA-8F01B0527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4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774A8-5E8E-D8D9-05BF-097F30915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84474E-8CA5-12CD-EAFF-3244FE2A2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C0B0-7D35-4503-916C-F98078F8F0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E71C42-C9E3-CF0E-8968-6EFE9156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AC88F5-968E-E5C3-DFAB-047882F8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9BE7-6310-408F-88FA-8F01B0527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11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8CBD67-3575-C0B3-0DA0-134F8347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C0B0-7D35-4503-916C-F98078F8F0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EF0154-AE17-87DA-B332-63C6CED4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2B3C80-336F-C79C-DE94-323192EBB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9BE7-6310-408F-88FA-8F01B0527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36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90F80-D3FE-C881-E3A7-37F6BA49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A4D324-9D02-363A-9C44-0A861027A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E0F676-D0F8-CCD7-ABCC-22B41C9C2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F63093-0E26-9952-CD84-7B6CB638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C0B0-7D35-4503-916C-F98078F8F0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189FE5-F263-5224-FB92-B7F6E64A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49A58F-83DB-5F99-1C4B-93CDF81D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9BE7-6310-408F-88FA-8F01B0527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92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A9279-316A-E50F-1F9F-8EDB8D65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68B5FA-5170-B18C-6DB9-250085264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3626FE-2179-687E-5EC2-45C648A97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371098-F517-616E-B1FA-A509D1A0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C0B0-7D35-4503-916C-F98078F8F0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3993B9-8112-F4B2-4A27-B4228FC1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937AFF-EAD7-07F2-03DA-37903EB1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9BE7-6310-408F-88FA-8F01B0527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09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9843F6-40D5-8584-788C-0D642EAB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14F8C4-29A4-10FC-53C2-F72CAC488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056AE8-C171-E25D-24B0-B747907B9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6C0B0-7D35-4503-916C-F98078F8F0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29243-81E0-361B-8E01-74DE2DF36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E85FC-7681-9594-C572-317D2145F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C9BE7-6310-408F-88FA-8F01B0527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3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1346" name="Picture 2" descr="10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2024-03-10T07:18:23Z</dcterms:created>
  <dcterms:modified xsi:type="dcterms:W3CDTF">2024-03-10T07:18:23Z</dcterms:modified>
</cp:coreProperties>
</file>