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B50C0-6276-F6CA-CAB7-68287E17F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8944E2-2EF5-9EF5-B53F-12B00595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A2104-44F0-D2C2-563C-FD4E29D1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51E-146A-40AF-8C6A-F6EC4BF752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238EC-1FDE-9A5D-E139-6C74EBA7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7EE68-3CA9-F230-2564-A116D046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A020-A70E-4D14-A504-BCB41988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1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92497-4520-F034-343B-67C59EC4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326D09-C80A-7893-0C52-D08604A2E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4612B-9945-7553-6C16-CF8C2C86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51E-146A-40AF-8C6A-F6EC4BF752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56464-0F49-9352-C436-DB075F6F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E1E76-BAB0-7188-0C7F-45C13854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A020-A70E-4D14-A504-BCB41988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6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D6D9DE-A050-3C9C-7BB4-6F091AABE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9CD51A-85CB-D11B-52CB-8D6DBB5A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880D6-4E56-2611-B919-9480C3A3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51E-146A-40AF-8C6A-F6EC4BF752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D596A-6283-A233-4FD2-0B7AC6AA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AC89C-7C32-A8AE-A3BF-F83E695B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A020-A70E-4D14-A504-BCB41988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7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CE830-5BD5-C7BE-6ACC-AEDB1FBC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939E8-70B1-603C-4F8A-91B20C7A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83FDB-702D-E60B-BD7F-ED6AEF68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51E-146A-40AF-8C6A-F6EC4BF752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82A17-6DE9-D999-FA09-972443CA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CE7B9-5A8D-4504-C275-C7F00F37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A020-A70E-4D14-A504-BCB41988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4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730DF-BC99-DCC4-08C5-B56AE975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AB927-77F2-F3A8-6920-6728AD98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81F38-1C34-E96B-F1E5-49BB21DD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51E-146A-40AF-8C6A-F6EC4BF752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5C754-BA91-244A-0E0C-DD185C53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86A07-1247-41E7-BE4B-47C61D8E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A020-A70E-4D14-A504-BCB41988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4AE47-8BC3-2D3C-B7BD-484D97B6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B2E12-0DF0-49B1-A535-84C7A94C3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06F81-6799-96DE-A082-0C9327339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4A50A9-586C-4985-CFFF-5065169F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51E-146A-40AF-8C6A-F6EC4BF752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A24A68-8336-BFCB-AF7B-9A5E0BA7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04720-F4EA-A201-2EE5-3C98CFA6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A020-A70E-4D14-A504-BCB41988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6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F8BB5-1240-7FB9-2AAB-F151E1FD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DBAF8-DD3D-1EFB-2E14-1B9377569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4E6DC1-A05C-982B-0CF8-03643FD1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27F6C7-D496-53B8-E4F5-472D267D7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4EBD0B-88D4-31B6-8CAE-353FD0C84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58A12E-8E41-2475-FD1F-8508B9DF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51E-146A-40AF-8C6A-F6EC4BF752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EC8684-4D0C-8B1A-4C9E-7BBC43B5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D35D50-444D-322B-5F08-450C1B67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A020-A70E-4D14-A504-BCB41988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3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8F4E2-B0B0-A080-70E4-4112F20E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C6A2FD-F029-9C0E-4BCF-D48FABED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51E-146A-40AF-8C6A-F6EC4BF752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E72F05-0BE4-83EC-9D8E-38CE0E0E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27050A-00D6-8723-762B-B7B0057D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A020-A70E-4D14-A504-BCB41988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0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9C651-3500-7A76-7C75-4D9982F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51E-146A-40AF-8C6A-F6EC4BF752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603FAC-8733-5C08-922B-0A272978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24F53-5336-FD2B-358F-9A38BC54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A020-A70E-4D14-A504-BCB41988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9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C63AD-8B62-58CD-076B-B9FA76D4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071E4-3919-4913-AD56-39490DE6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DC2E2-A734-AC66-CFAF-B9F43385B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4BC2DE-205A-72F4-4FAF-37DB19FA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51E-146A-40AF-8C6A-F6EC4BF752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96E322-F29F-6728-BCA7-712DE6BF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EF7FA-EAFF-F827-F1DE-A8369BA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A020-A70E-4D14-A504-BCB41988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41B7C-9914-D497-34E0-7D97D317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560168-4373-F3BF-3E1A-293BA1BBD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542E0-7BB2-B4B1-4C04-C0D67279D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E9F8A-51E2-B130-A9DA-A9DF665C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D51E-146A-40AF-8C6A-F6EC4BF752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034F2D-1CD6-8325-4A6E-894F5335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BB3178-04D5-9151-77E5-11133724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A020-A70E-4D14-A504-BCB41988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7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B27D84-CC9A-7904-B764-3D3EACE4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6E947-B2BD-D5C8-65D5-C2DF96FE6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8483B-A3DF-9CD9-46E1-A4E3B7097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5D51E-146A-40AF-8C6A-F6EC4BF752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5AB56-B140-1594-748D-639819434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FE800-1CF5-55DC-4284-B087D6207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BA020-A70E-4D14-A504-BCB41988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394" name="Picture 2" descr="1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4419" name="Picture 3" descr="105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2024-03-10T07:18:45Z</dcterms:created>
  <dcterms:modified xsi:type="dcterms:W3CDTF">2024-03-10T07:18:45Z</dcterms:modified>
</cp:coreProperties>
</file>