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B500D9-55AE-C56A-89BF-12FEB28731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3C48564-A10C-5397-E7A0-5EED700BD9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C59A64-E858-D24F-4344-72241BF5F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68A9E-6723-4279-A93A-EE1D1C8E60A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6A0FBA-ADA8-493E-2D80-3A034AE65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C3508D-C086-C71A-3495-0C129F702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9D736-E86F-447A-8CF0-B484C82637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9470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08F3A9-0F6A-4F50-9E60-E3486D665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F966560-E185-6CB7-7815-1D2120C284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429CCF-5CD2-4710-3B84-A6D304BA6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68A9E-6723-4279-A93A-EE1D1C8E60A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E824EE-84DF-2181-4564-1203EC6A7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F280EB-180B-775D-E24D-4FF31E2C7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9D736-E86F-447A-8CF0-B484C82637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2943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C675D57-0036-EA81-6154-2E1A21A237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CD931CF-F503-88C7-C5B8-1E9F6D7381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46302D-40C5-CEE6-0DAF-6BADC9BF7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68A9E-6723-4279-A93A-EE1D1C8E60A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88903E-2D27-1BED-00CD-370A445CD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D96EF6-EB2C-31E5-7A22-44D4DCA1F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9D736-E86F-447A-8CF0-B484C82637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5693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4DDB4F-FD3A-85B9-A8AE-CACB8EC60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0793D9-C8C0-C2CB-82A6-1561E55D9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459D47-0F0C-6031-7294-60939E338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68A9E-6723-4279-A93A-EE1D1C8E60A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589C52-1EC6-8401-0FA7-36D791BF8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0A06B4-43BC-D070-229A-6520288BE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9D736-E86F-447A-8CF0-B484C82637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4314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6C580A-876B-9F50-E05F-05ADB9987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93CD53-733C-1F87-71E6-007ADD89A2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C4BE63-FD2D-E216-BBB5-20BF13EDB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68A9E-6723-4279-A93A-EE1D1C8E60A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49744B-8302-AF0C-5417-005347AEF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91DE4D-62EB-F8FB-DC25-510E33BFB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9D736-E86F-447A-8CF0-B484C82637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1940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361DB7-6BF9-A7E0-A2BD-357690CEC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9CB532-10DF-E965-C252-807DF3AE30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486CCFE-00FC-670B-33B3-81012F8E64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3DA52C5-0771-69EA-308A-1055B7E93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68A9E-6723-4279-A93A-EE1D1C8E60A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F2D4C15-38DA-A882-5A30-F236324B4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DA95786-1B01-CB02-2041-4AE07C7AC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9D736-E86F-447A-8CF0-B484C82637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5452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B8A4DC-D5A1-C7CA-0770-8CE619A94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4BF7879-0570-33FF-CC83-C0CB5C7EE7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16840E7-87F1-A4D8-ADB1-D59F58F40C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B025700-B91F-1D50-CFF1-F9A1E7AF27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75BBE38-6341-9FD2-1CB4-36B4CF387B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C208BC5-4277-5A65-3103-B7F5B1F33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68A9E-6723-4279-A93A-EE1D1C8E60A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CC2D11F-C705-08C6-B291-41F90CA44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4C434B1-7F1F-4043-2010-EDD3E3D87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9D736-E86F-447A-8CF0-B484C82637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5894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20E162-68FD-9977-6C98-F1BA3C774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F931551-CA7F-61CD-7F23-3EFD94E10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68A9E-6723-4279-A93A-EE1D1C8E60A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2C16973-072C-3B1E-E342-B5FE9F45B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2EDB537-C518-EC60-6EBE-9A2A33958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9D736-E86F-447A-8CF0-B484C82637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0109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25D1567-402C-8349-DFD4-2FE4059F8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68A9E-6723-4279-A93A-EE1D1C8E60A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9A57980-42E8-FB28-7961-057F136DB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C1C22CA-A671-C860-CB02-2662FDEA1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9D736-E86F-447A-8CF0-B484C82637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4157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B9B544-6179-5A30-31D4-623CF3A3F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F56AC1-C6CB-B15B-8F9B-CAB737ADBE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D6E4853-17CC-D3CD-A0FB-1B600B2208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C96E38E-0EF9-DAAF-F49D-792DC1FF1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68A9E-6723-4279-A93A-EE1D1C8E60A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9B2FBE1-8C5F-1916-F184-6B0CD958B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E076BDD-511F-FD06-EA69-96D39CFCC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9D736-E86F-447A-8CF0-B484C82637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3483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393C19-EC77-075F-4344-ECE7B0AA1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BA95EED-E4B9-528A-D31B-3B7B435D0B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7EA846B-9C2B-C551-0E22-275966CCD1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4FD61E2-741B-9875-6DC3-F5BDA1495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68A9E-6723-4279-A93A-EE1D1C8E60A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A0CE029-8178-C58E-F734-FB74EDFFC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4635359-DDC6-8E2F-9AE4-29B0E8ED4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9D736-E86F-447A-8CF0-B484C82637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4370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3740FE4-13E1-50AB-084C-8B77275D3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D59BEBC-C571-31B9-3848-C186E81D6A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D3A14C-2179-47E2-604D-3281BE8EDF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C68A9E-6723-4279-A93A-EE1D1C8E60A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18291D-BEF0-B0A3-9F18-7111EED91D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99AB16-B498-2BD9-556F-7A50E5E876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F9D736-E86F-447A-8CF0-B484C82637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3007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570" name="Picture 2" descr="10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2024-03-10T04:31:40Z</dcterms:created>
  <dcterms:modified xsi:type="dcterms:W3CDTF">2024-03-10T04:31:40Z</dcterms:modified>
</cp:coreProperties>
</file>